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4.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4"/>
  </p:notesMasterIdLst>
  <p:handoutMasterIdLst>
    <p:handoutMasterId r:id="rId65"/>
  </p:handoutMasterIdLst>
  <p:sldIdLst>
    <p:sldId id="297" r:id="rId2"/>
    <p:sldId id="1119" r:id="rId3"/>
    <p:sldId id="1121" r:id="rId4"/>
    <p:sldId id="1120" r:id="rId5"/>
    <p:sldId id="1122" r:id="rId6"/>
    <p:sldId id="1126" r:id="rId7"/>
    <p:sldId id="1127" r:id="rId8"/>
    <p:sldId id="1138" r:id="rId9"/>
    <p:sldId id="747" r:id="rId10"/>
    <p:sldId id="748" r:id="rId11"/>
    <p:sldId id="749" r:id="rId12"/>
    <p:sldId id="750" r:id="rId13"/>
    <p:sldId id="1170" r:id="rId14"/>
    <p:sldId id="741" r:id="rId15"/>
    <p:sldId id="740" r:id="rId16"/>
    <p:sldId id="742" r:id="rId17"/>
    <p:sldId id="745" r:id="rId18"/>
    <p:sldId id="743" r:id="rId19"/>
    <p:sldId id="1141" r:id="rId20"/>
    <p:sldId id="1151" r:id="rId21"/>
    <p:sldId id="1142" r:id="rId22"/>
    <p:sldId id="1143" r:id="rId23"/>
    <p:sldId id="1144" r:id="rId24"/>
    <p:sldId id="1145" r:id="rId25"/>
    <p:sldId id="1146" r:id="rId26"/>
    <p:sldId id="1147" r:id="rId27"/>
    <p:sldId id="1148" r:id="rId28"/>
    <p:sldId id="1152" r:id="rId29"/>
    <p:sldId id="1149" r:id="rId30"/>
    <p:sldId id="1150" r:id="rId31"/>
    <p:sldId id="1153" r:id="rId32"/>
    <p:sldId id="1154" r:id="rId33"/>
    <p:sldId id="1155" r:id="rId34"/>
    <p:sldId id="1139" r:id="rId35"/>
    <p:sldId id="1156" r:id="rId36"/>
    <p:sldId id="1157" r:id="rId37"/>
    <p:sldId id="1011" r:id="rId38"/>
    <p:sldId id="1012" r:id="rId39"/>
    <p:sldId id="1013" r:id="rId40"/>
    <p:sldId id="1014" r:id="rId41"/>
    <p:sldId id="1015" r:id="rId42"/>
    <p:sldId id="1158" r:id="rId43"/>
    <p:sldId id="1159" r:id="rId44"/>
    <p:sldId id="1160" r:id="rId45"/>
    <p:sldId id="1161" r:id="rId46"/>
    <p:sldId id="1010" r:id="rId47"/>
    <p:sldId id="1162" r:id="rId48"/>
    <p:sldId id="1016" r:id="rId49"/>
    <p:sldId id="1018" r:id="rId50"/>
    <p:sldId id="1019" r:id="rId51"/>
    <p:sldId id="1020" r:id="rId52"/>
    <p:sldId id="1163" r:id="rId53"/>
    <p:sldId id="1021" r:id="rId54"/>
    <p:sldId id="1023" r:id="rId55"/>
    <p:sldId id="1024" r:id="rId56"/>
    <p:sldId id="1026" r:id="rId57"/>
    <p:sldId id="1164" r:id="rId58"/>
    <p:sldId id="1028" r:id="rId59"/>
    <p:sldId id="1169" r:id="rId60"/>
    <p:sldId id="1165" r:id="rId61"/>
    <p:sldId id="1167" r:id="rId62"/>
    <p:sldId id="1168" r:id="rId63"/>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7"/>
    <p:restoredTop sz="88432"/>
  </p:normalViewPr>
  <p:slideViewPr>
    <p:cSldViewPr>
      <p:cViewPr varScale="1">
        <p:scale>
          <a:sx n="120" d="100"/>
          <a:sy n="120" d="100"/>
        </p:scale>
        <p:origin x="1496" y="16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aghi, Payam" userId="074f2ebd-6afc-4315-b390-7d2c21b26061" providerId="ADAL" clId="{7863609B-29C8-5F4A-86AE-8FD0C17F8A0C}"/>
    <pc:docChg chg="custSel modSld">
      <pc:chgData name="Barnaghi, Payam" userId="074f2ebd-6afc-4315-b390-7d2c21b26061" providerId="ADAL" clId="{7863609B-29C8-5F4A-86AE-8FD0C17F8A0C}" dt="2024-01-16T09:24:40.456" v="2" actId="7634"/>
      <pc:docMkLst>
        <pc:docMk/>
      </pc:docMkLst>
      <pc:sldChg chg="addSp">
        <pc:chgData name="Barnaghi, Payam" userId="074f2ebd-6afc-4315-b390-7d2c21b26061" providerId="ADAL" clId="{7863609B-29C8-5F4A-86AE-8FD0C17F8A0C}" dt="2024-01-15T10:37:02.606" v="0" actId="7634"/>
        <pc:sldMkLst>
          <pc:docMk/>
          <pc:sldMk cId="0" sldId="297"/>
        </pc:sldMkLst>
        <pc:inkChg chg="add">
          <ac:chgData name="Barnaghi, Payam" userId="074f2ebd-6afc-4315-b390-7d2c21b26061" providerId="ADAL" clId="{7863609B-29C8-5F4A-86AE-8FD0C17F8A0C}" dt="2024-01-15T10:37:02.606" v="0" actId="7634"/>
          <ac:inkMkLst>
            <pc:docMk/>
            <pc:sldMk cId="0" sldId="297"/>
            <ac:inkMk id="3" creationId="{5A5B76A5-5208-73F9-442D-2E7A79F716A4}"/>
          </ac:inkMkLst>
        </pc:inkChg>
      </pc:sldChg>
      <pc:sldChg chg="addSp">
        <pc:chgData name="Barnaghi, Payam" userId="074f2ebd-6afc-4315-b390-7d2c21b26061" providerId="ADAL" clId="{7863609B-29C8-5F4A-86AE-8FD0C17F8A0C}" dt="2024-01-15T12:02:13.131" v="1" actId="7634"/>
        <pc:sldMkLst>
          <pc:docMk/>
          <pc:sldMk cId="4150024121" sldId="740"/>
        </pc:sldMkLst>
        <pc:inkChg chg="add">
          <ac:chgData name="Barnaghi, Payam" userId="074f2ebd-6afc-4315-b390-7d2c21b26061" providerId="ADAL" clId="{7863609B-29C8-5F4A-86AE-8FD0C17F8A0C}" dt="2024-01-15T12:02:13.131" v="1" actId="7634"/>
          <ac:inkMkLst>
            <pc:docMk/>
            <pc:sldMk cId="4150024121" sldId="740"/>
            <ac:inkMk id="4" creationId="{D047943B-33CA-7F6E-5746-FC6BAA858917}"/>
          </ac:inkMkLst>
        </pc:inkChg>
      </pc:sldChg>
      <pc:sldChg chg="addSp">
        <pc:chgData name="Barnaghi, Payam" userId="074f2ebd-6afc-4315-b390-7d2c21b26061" providerId="ADAL" clId="{7863609B-29C8-5F4A-86AE-8FD0C17F8A0C}" dt="2024-01-15T12:02:13.131" v="1" actId="7634"/>
        <pc:sldMkLst>
          <pc:docMk/>
          <pc:sldMk cId="3852742158" sldId="741"/>
        </pc:sldMkLst>
        <pc:inkChg chg="add">
          <ac:chgData name="Barnaghi, Payam" userId="074f2ebd-6afc-4315-b390-7d2c21b26061" providerId="ADAL" clId="{7863609B-29C8-5F4A-86AE-8FD0C17F8A0C}" dt="2024-01-15T10:37:02.606" v="0" actId="7634"/>
          <ac:inkMkLst>
            <pc:docMk/>
            <pc:sldMk cId="3852742158" sldId="741"/>
            <ac:inkMk id="7" creationId="{AF011F23-5D73-3C85-2135-7F645861329F}"/>
          </ac:inkMkLst>
        </pc:inkChg>
        <pc:inkChg chg="add">
          <ac:chgData name="Barnaghi, Payam" userId="074f2ebd-6afc-4315-b390-7d2c21b26061" providerId="ADAL" clId="{7863609B-29C8-5F4A-86AE-8FD0C17F8A0C}" dt="2024-01-15T12:02:13.131" v="1" actId="7634"/>
          <ac:inkMkLst>
            <pc:docMk/>
            <pc:sldMk cId="3852742158" sldId="741"/>
            <ac:inkMk id="8" creationId="{9597B7C6-B277-E0A9-8CEC-792F9791AC51}"/>
          </ac:inkMkLst>
        </pc:inkChg>
      </pc:sldChg>
      <pc:sldChg chg="addSp">
        <pc:chgData name="Barnaghi, Payam" userId="074f2ebd-6afc-4315-b390-7d2c21b26061" providerId="ADAL" clId="{7863609B-29C8-5F4A-86AE-8FD0C17F8A0C}" dt="2024-01-15T12:02:13.131" v="1" actId="7634"/>
        <pc:sldMkLst>
          <pc:docMk/>
          <pc:sldMk cId="3140128617" sldId="742"/>
        </pc:sldMkLst>
        <pc:inkChg chg="add">
          <ac:chgData name="Barnaghi, Payam" userId="074f2ebd-6afc-4315-b390-7d2c21b26061" providerId="ADAL" clId="{7863609B-29C8-5F4A-86AE-8FD0C17F8A0C}" dt="2024-01-15T12:02:13.131" v="1" actId="7634"/>
          <ac:inkMkLst>
            <pc:docMk/>
            <pc:sldMk cId="3140128617" sldId="742"/>
            <ac:inkMk id="5" creationId="{AB95C214-BD4B-91EE-C27C-179F3D82D774}"/>
          </ac:inkMkLst>
        </pc:inkChg>
      </pc:sldChg>
      <pc:sldChg chg="addSp">
        <pc:chgData name="Barnaghi, Payam" userId="074f2ebd-6afc-4315-b390-7d2c21b26061" providerId="ADAL" clId="{7863609B-29C8-5F4A-86AE-8FD0C17F8A0C}" dt="2024-01-15T12:02:13.131" v="1" actId="7634"/>
        <pc:sldMkLst>
          <pc:docMk/>
          <pc:sldMk cId="2221704370" sldId="743"/>
        </pc:sldMkLst>
        <pc:inkChg chg="add">
          <ac:chgData name="Barnaghi, Payam" userId="074f2ebd-6afc-4315-b390-7d2c21b26061" providerId="ADAL" clId="{7863609B-29C8-5F4A-86AE-8FD0C17F8A0C}" dt="2024-01-15T12:02:13.131" v="1" actId="7634"/>
          <ac:inkMkLst>
            <pc:docMk/>
            <pc:sldMk cId="2221704370" sldId="743"/>
            <ac:inkMk id="4" creationId="{AD307BEE-2FD6-4B66-BD82-ABDA99C8982D}"/>
          </ac:inkMkLst>
        </pc:inkChg>
      </pc:sldChg>
      <pc:sldChg chg="addSp">
        <pc:chgData name="Barnaghi, Payam" userId="074f2ebd-6afc-4315-b390-7d2c21b26061" providerId="ADAL" clId="{7863609B-29C8-5F4A-86AE-8FD0C17F8A0C}" dt="2024-01-15T12:02:13.131" v="1" actId="7634"/>
        <pc:sldMkLst>
          <pc:docMk/>
          <pc:sldMk cId="1200646881" sldId="745"/>
        </pc:sldMkLst>
        <pc:inkChg chg="add">
          <ac:chgData name="Barnaghi, Payam" userId="074f2ebd-6afc-4315-b390-7d2c21b26061" providerId="ADAL" clId="{7863609B-29C8-5F4A-86AE-8FD0C17F8A0C}" dt="2024-01-15T12:02:13.131" v="1" actId="7634"/>
          <ac:inkMkLst>
            <pc:docMk/>
            <pc:sldMk cId="1200646881" sldId="745"/>
            <ac:inkMk id="4" creationId="{5FBE7B54-4620-DEC4-77AE-C193C018C72B}"/>
          </ac:inkMkLst>
        </pc:inkChg>
      </pc:sldChg>
      <pc:sldChg chg="addSp">
        <pc:chgData name="Barnaghi, Payam" userId="074f2ebd-6afc-4315-b390-7d2c21b26061" providerId="ADAL" clId="{7863609B-29C8-5F4A-86AE-8FD0C17F8A0C}" dt="2024-01-15T10:37:02.606" v="0" actId="7634"/>
        <pc:sldMkLst>
          <pc:docMk/>
          <pc:sldMk cId="2063512153" sldId="747"/>
        </pc:sldMkLst>
        <pc:inkChg chg="add">
          <ac:chgData name="Barnaghi, Payam" userId="074f2ebd-6afc-4315-b390-7d2c21b26061" providerId="ADAL" clId="{7863609B-29C8-5F4A-86AE-8FD0C17F8A0C}" dt="2024-01-15T10:37:02.606" v="0" actId="7634"/>
          <ac:inkMkLst>
            <pc:docMk/>
            <pc:sldMk cId="2063512153" sldId="747"/>
            <ac:inkMk id="4" creationId="{385C65CA-EE22-C3A3-43BB-A2AD7709EA28}"/>
          </ac:inkMkLst>
        </pc:inkChg>
      </pc:sldChg>
      <pc:sldChg chg="addSp">
        <pc:chgData name="Barnaghi, Payam" userId="074f2ebd-6afc-4315-b390-7d2c21b26061" providerId="ADAL" clId="{7863609B-29C8-5F4A-86AE-8FD0C17F8A0C}" dt="2024-01-15T10:37:02.606" v="0" actId="7634"/>
        <pc:sldMkLst>
          <pc:docMk/>
          <pc:sldMk cId="661999652" sldId="748"/>
        </pc:sldMkLst>
        <pc:inkChg chg="add">
          <ac:chgData name="Barnaghi, Payam" userId="074f2ebd-6afc-4315-b390-7d2c21b26061" providerId="ADAL" clId="{7863609B-29C8-5F4A-86AE-8FD0C17F8A0C}" dt="2024-01-15T10:37:02.606" v="0" actId="7634"/>
          <ac:inkMkLst>
            <pc:docMk/>
            <pc:sldMk cId="661999652" sldId="748"/>
            <ac:inkMk id="4" creationId="{8EA2921A-363D-CB9C-5D2A-AE2A920086F8}"/>
          </ac:inkMkLst>
        </pc:inkChg>
      </pc:sldChg>
      <pc:sldChg chg="addSp">
        <pc:chgData name="Barnaghi, Payam" userId="074f2ebd-6afc-4315-b390-7d2c21b26061" providerId="ADAL" clId="{7863609B-29C8-5F4A-86AE-8FD0C17F8A0C}" dt="2024-01-15T10:37:02.606" v="0" actId="7634"/>
        <pc:sldMkLst>
          <pc:docMk/>
          <pc:sldMk cId="3095206504" sldId="749"/>
        </pc:sldMkLst>
        <pc:inkChg chg="add">
          <ac:chgData name="Barnaghi, Payam" userId="074f2ebd-6afc-4315-b390-7d2c21b26061" providerId="ADAL" clId="{7863609B-29C8-5F4A-86AE-8FD0C17F8A0C}" dt="2024-01-15T10:37:02.606" v="0" actId="7634"/>
          <ac:inkMkLst>
            <pc:docMk/>
            <pc:sldMk cId="3095206504" sldId="749"/>
            <ac:inkMk id="4" creationId="{D552E24E-F0D1-AB7D-8FFA-A48110193888}"/>
          </ac:inkMkLst>
        </pc:inkChg>
      </pc:sldChg>
      <pc:sldChg chg="addSp">
        <pc:chgData name="Barnaghi, Payam" userId="074f2ebd-6afc-4315-b390-7d2c21b26061" providerId="ADAL" clId="{7863609B-29C8-5F4A-86AE-8FD0C17F8A0C}" dt="2024-01-15T10:37:02.606" v="0" actId="7634"/>
        <pc:sldMkLst>
          <pc:docMk/>
          <pc:sldMk cId="2468252940" sldId="750"/>
        </pc:sldMkLst>
        <pc:inkChg chg="add">
          <ac:chgData name="Barnaghi, Payam" userId="074f2ebd-6afc-4315-b390-7d2c21b26061" providerId="ADAL" clId="{7863609B-29C8-5F4A-86AE-8FD0C17F8A0C}" dt="2024-01-15T10:37:02.606" v="0" actId="7634"/>
          <ac:inkMkLst>
            <pc:docMk/>
            <pc:sldMk cId="2468252940" sldId="750"/>
            <ac:inkMk id="4" creationId="{8CB91325-7244-DDC0-F127-48A53728206D}"/>
          </ac:inkMkLst>
        </pc:inkChg>
      </pc:sldChg>
      <pc:sldChg chg="addSp">
        <pc:chgData name="Barnaghi, Payam" userId="074f2ebd-6afc-4315-b390-7d2c21b26061" providerId="ADAL" clId="{7863609B-29C8-5F4A-86AE-8FD0C17F8A0C}" dt="2024-01-15T12:02:13.131" v="1" actId="7634"/>
        <pc:sldMkLst>
          <pc:docMk/>
          <pc:sldMk cId="0" sldId="1010"/>
        </pc:sldMkLst>
        <pc:inkChg chg="add">
          <ac:chgData name="Barnaghi, Payam" userId="074f2ebd-6afc-4315-b390-7d2c21b26061" providerId="ADAL" clId="{7863609B-29C8-5F4A-86AE-8FD0C17F8A0C}" dt="2024-01-15T12:02:13.131" v="1" actId="7634"/>
          <ac:inkMkLst>
            <pc:docMk/>
            <pc:sldMk cId="0" sldId="1010"/>
            <ac:inkMk id="2" creationId="{EB995218-B6D0-DF06-896B-D8EDA61FB271}"/>
          </ac:inkMkLst>
        </pc:inkChg>
      </pc:sldChg>
      <pc:sldChg chg="addSp">
        <pc:chgData name="Barnaghi, Payam" userId="074f2ebd-6afc-4315-b390-7d2c21b26061" providerId="ADAL" clId="{7863609B-29C8-5F4A-86AE-8FD0C17F8A0C}" dt="2024-01-15T12:02:13.131" v="1" actId="7634"/>
        <pc:sldMkLst>
          <pc:docMk/>
          <pc:sldMk cId="0" sldId="1012"/>
        </pc:sldMkLst>
        <pc:inkChg chg="add">
          <ac:chgData name="Barnaghi, Payam" userId="074f2ebd-6afc-4315-b390-7d2c21b26061" providerId="ADAL" clId="{7863609B-29C8-5F4A-86AE-8FD0C17F8A0C}" dt="2024-01-15T12:02:13.131" v="1" actId="7634"/>
          <ac:inkMkLst>
            <pc:docMk/>
            <pc:sldMk cId="0" sldId="1012"/>
            <ac:inkMk id="3" creationId="{93C0E221-05E4-1E5B-C384-6E2A04EBB3CA}"/>
          </ac:inkMkLst>
        </pc:inkChg>
      </pc:sldChg>
      <pc:sldChg chg="addSp">
        <pc:chgData name="Barnaghi, Payam" userId="074f2ebd-6afc-4315-b390-7d2c21b26061" providerId="ADAL" clId="{7863609B-29C8-5F4A-86AE-8FD0C17F8A0C}" dt="2024-01-15T12:02:13.131" v="1" actId="7634"/>
        <pc:sldMkLst>
          <pc:docMk/>
          <pc:sldMk cId="0" sldId="1013"/>
        </pc:sldMkLst>
        <pc:inkChg chg="add">
          <ac:chgData name="Barnaghi, Payam" userId="074f2ebd-6afc-4315-b390-7d2c21b26061" providerId="ADAL" clId="{7863609B-29C8-5F4A-86AE-8FD0C17F8A0C}" dt="2024-01-15T12:02:13.131" v="1" actId="7634"/>
          <ac:inkMkLst>
            <pc:docMk/>
            <pc:sldMk cId="0" sldId="1013"/>
            <ac:inkMk id="2" creationId="{E7FFFA57-1FB7-750A-B955-27CCDCE17AF6}"/>
          </ac:inkMkLst>
        </pc:inkChg>
      </pc:sldChg>
      <pc:sldChg chg="addSp">
        <pc:chgData name="Barnaghi, Payam" userId="074f2ebd-6afc-4315-b390-7d2c21b26061" providerId="ADAL" clId="{7863609B-29C8-5F4A-86AE-8FD0C17F8A0C}" dt="2024-01-15T12:02:13.131" v="1" actId="7634"/>
        <pc:sldMkLst>
          <pc:docMk/>
          <pc:sldMk cId="0" sldId="1016"/>
        </pc:sldMkLst>
        <pc:inkChg chg="add">
          <ac:chgData name="Barnaghi, Payam" userId="074f2ebd-6afc-4315-b390-7d2c21b26061" providerId="ADAL" clId="{7863609B-29C8-5F4A-86AE-8FD0C17F8A0C}" dt="2024-01-15T12:02:13.131" v="1" actId="7634"/>
          <ac:inkMkLst>
            <pc:docMk/>
            <pc:sldMk cId="0" sldId="1016"/>
            <ac:inkMk id="4" creationId="{D0284689-8BB3-8018-75E7-36A0A26C1E92}"/>
          </ac:inkMkLst>
        </pc:inkChg>
      </pc:sldChg>
      <pc:sldChg chg="addSp">
        <pc:chgData name="Barnaghi, Payam" userId="074f2ebd-6afc-4315-b390-7d2c21b26061" providerId="ADAL" clId="{7863609B-29C8-5F4A-86AE-8FD0C17F8A0C}" dt="2024-01-15T12:02:13.131" v="1" actId="7634"/>
        <pc:sldMkLst>
          <pc:docMk/>
          <pc:sldMk cId="0" sldId="1019"/>
        </pc:sldMkLst>
        <pc:inkChg chg="add">
          <ac:chgData name="Barnaghi, Payam" userId="074f2ebd-6afc-4315-b390-7d2c21b26061" providerId="ADAL" clId="{7863609B-29C8-5F4A-86AE-8FD0C17F8A0C}" dt="2024-01-15T12:02:13.131" v="1" actId="7634"/>
          <ac:inkMkLst>
            <pc:docMk/>
            <pc:sldMk cId="0" sldId="1019"/>
            <ac:inkMk id="2" creationId="{E0B17707-6926-0682-D2BE-104BFF8B9CE8}"/>
          </ac:inkMkLst>
        </pc:inkChg>
      </pc:sldChg>
      <pc:sldChg chg="addSp">
        <pc:chgData name="Barnaghi, Payam" userId="074f2ebd-6afc-4315-b390-7d2c21b26061" providerId="ADAL" clId="{7863609B-29C8-5F4A-86AE-8FD0C17F8A0C}" dt="2024-01-16T09:24:40.456" v="2" actId="7634"/>
        <pc:sldMkLst>
          <pc:docMk/>
          <pc:sldMk cId="0" sldId="1021"/>
        </pc:sldMkLst>
        <pc:inkChg chg="add">
          <ac:chgData name="Barnaghi, Payam" userId="074f2ebd-6afc-4315-b390-7d2c21b26061" providerId="ADAL" clId="{7863609B-29C8-5F4A-86AE-8FD0C17F8A0C}" dt="2024-01-16T09:24:40.456" v="2" actId="7634"/>
          <ac:inkMkLst>
            <pc:docMk/>
            <pc:sldMk cId="0" sldId="1021"/>
            <ac:inkMk id="3" creationId="{CAB7B88F-5C4C-A0B9-B1C0-AAAD139F6DAB}"/>
          </ac:inkMkLst>
        </pc:inkChg>
      </pc:sldChg>
      <pc:sldChg chg="addSp">
        <pc:chgData name="Barnaghi, Payam" userId="074f2ebd-6afc-4315-b390-7d2c21b26061" providerId="ADAL" clId="{7863609B-29C8-5F4A-86AE-8FD0C17F8A0C}" dt="2024-01-16T09:24:40.456" v="2" actId="7634"/>
        <pc:sldMkLst>
          <pc:docMk/>
          <pc:sldMk cId="0" sldId="1024"/>
        </pc:sldMkLst>
        <pc:inkChg chg="add">
          <ac:chgData name="Barnaghi, Payam" userId="074f2ebd-6afc-4315-b390-7d2c21b26061" providerId="ADAL" clId="{7863609B-29C8-5F4A-86AE-8FD0C17F8A0C}" dt="2024-01-16T09:24:40.456" v="2" actId="7634"/>
          <ac:inkMkLst>
            <pc:docMk/>
            <pc:sldMk cId="0" sldId="1024"/>
            <ac:inkMk id="2" creationId="{801F7F4B-C5A2-F641-DFC0-ABF0483EE7F9}"/>
          </ac:inkMkLst>
        </pc:inkChg>
      </pc:sldChg>
      <pc:sldChg chg="addSp">
        <pc:chgData name="Barnaghi, Payam" userId="074f2ebd-6afc-4315-b390-7d2c21b26061" providerId="ADAL" clId="{7863609B-29C8-5F4A-86AE-8FD0C17F8A0C}" dt="2024-01-15T10:37:02.606" v="0" actId="7634"/>
        <pc:sldMkLst>
          <pc:docMk/>
          <pc:sldMk cId="3115993422" sldId="1126"/>
        </pc:sldMkLst>
        <pc:inkChg chg="add">
          <ac:chgData name="Barnaghi, Payam" userId="074f2ebd-6afc-4315-b390-7d2c21b26061" providerId="ADAL" clId="{7863609B-29C8-5F4A-86AE-8FD0C17F8A0C}" dt="2024-01-15T10:37:02.606" v="0" actId="7634"/>
          <ac:inkMkLst>
            <pc:docMk/>
            <pc:sldMk cId="3115993422" sldId="1126"/>
            <ac:inkMk id="5" creationId="{2B9507B2-813D-C79B-1506-95BC406FD891}"/>
          </ac:inkMkLst>
        </pc:inkChg>
      </pc:sldChg>
      <pc:sldChg chg="addSp">
        <pc:chgData name="Barnaghi, Payam" userId="074f2ebd-6afc-4315-b390-7d2c21b26061" providerId="ADAL" clId="{7863609B-29C8-5F4A-86AE-8FD0C17F8A0C}" dt="2024-01-15T12:02:13.131" v="1" actId="7634"/>
        <pc:sldMkLst>
          <pc:docMk/>
          <pc:sldMk cId="390906640" sldId="1141"/>
        </pc:sldMkLst>
        <pc:inkChg chg="add">
          <ac:chgData name="Barnaghi, Payam" userId="074f2ebd-6afc-4315-b390-7d2c21b26061" providerId="ADAL" clId="{7863609B-29C8-5F4A-86AE-8FD0C17F8A0C}" dt="2024-01-15T12:02:13.131" v="1" actId="7634"/>
          <ac:inkMkLst>
            <pc:docMk/>
            <pc:sldMk cId="390906640" sldId="1141"/>
            <ac:inkMk id="5" creationId="{108C886F-877C-DAB3-4989-F607BD0C7F6C}"/>
          </ac:inkMkLst>
        </pc:inkChg>
      </pc:sldChg>
      <pc:sldChg chg="addSp">
        <pc:chgData name="Barnaghi, Payam" userId="074f2ebd-6afc-4315-b390-7d2c21b26061" providerId="ADAL" clId="{7863609B-29C8-5F4A-86AE-8FD0C17F8A0C}" dt="2024-01-15T12:02:13.131" v="1" actId="7634"/>
        <pc:sldMkLst>
          <pc:docMk/>
          <pc:sldMk cId="1626703606" sldId="1142"/>
        </pc:sldMkLst>
        <pc:inkChg chg="add">
          <ac:chgData name="Barnaghi, Payam" userId="074f2ebd-6afc-4315-b390-7d2c21b26061" providerId="ADAL" clId="{7863609B-29C8-5F4A-86AE-8FD0C17F8A0C}" dt="2024-01-15T12:02:13.131" v="1" actId="7634"/>
          <ac:inkMkLst>
            <pc:docMk/>
            <pc:sldMk cId="1626703606" sldId="1142"/>
            <ac:inkMk id="5" creationId="{B8C99442-21FA-9B62-4268-0779E943191E}"/>
          </ac:inkMkLst>
        </pc:inkChg>
      </pc:sldChg>
      <pc:sldChg chg="addSp">
        <pc:chgData name="Barnaghi, Payam" userId="074f2ebd-6afc-4315-b390-7d2c21b26061" providerId="ADAL" clId="{7863609B-29C8-5F4A-86AE-8FD0C17F8A0C}" dt="2024-01-15T12:02:13.131" v="1" actId="7634"/>
        <pc:sldMkLst>
          <pc:docMk/>
          <pc:sldMk cId="592765371" sldId="1143"/>
        </pc:sldMkLst>
        <pc:inkChg chg="add">
          <ac:chgData name="Barnaghi, Payam" userId="074f2ebd-6afc-4315-b390-7d2c21b26061" providerId="ADAL" clId="{7863609B-29C8-5F4A-86AE-8FD0C17F8A0C}" dt="2024-01-15T12:02:13.131" v="1" actId="7634"/>
          <ac:inkMkLst>
            <pc:docMk/>
            <pc:sldMk cId="592765371" sldId="1143"/>
            <ac:inkMk id="5" creationId="{182A9FB0-022E-F3DD-C700-C3D24BF88BE9}"/>
          </ac:inkMkLst>
        </pc:inkChg>
      </pc:sldChg>
      <pc:sldChg chg="addSp">
        <pc:chgData name="Barnaghi, Payam" userId="074f2ebd-6afc-4315-b390-7d2c21b26061" providerId="ADAL" clId="{7863609B-29C8-5F4A-86AE-8FD0C17F8A0C}" dt="2024-01-15T12:02:13.131" v="1" actId="7634"/>
        <pc:sldMkLst>
          <pc:docMk/>
          <pc:sldMk cId="558568434" sldId="1144"/>
        </pc:sldMkLst>
        <pc:inkChg chg="add">
          <ac:chgData name="Barnaghi, Payam" userId="074f2ebd-6afc-4315-b390-7d2c21b26061" providerId="ADAL" clId="{7863609B-29C8-5F4A-86AE-8FD0C17F8A0C}" dt="2024-01-15T12:02:13.131" v="1" actId="7634"/>
          <ac:inkMkLst>
            <pc:docMk/>
            <pc:sldMk cId="558568434" sldId="1144"/>
            <ac:inkMk id="5" creationId="{4B29DE18-0B5A-DA07-4FF8-38881D73A163}"/>
          </ac:inkMkLst>
        </pc:inkChg>
      </pc:sldChg>
      <pc:sldChg chg="addSp">
        <pc:chgData name="Barnaghi, Payam" userId="074f2ebd-6afc-4315-b390-7d2c21b26061" providerId="ADAL" clId="{7863609B-29C8-5F4A-86AE-8FD0C17F8A0C}" dt="2024-01-15T12:02:13.131" v="1" actId="7634"/>
        <pc:sldMkLst>
          <pc:docMk/>
          <pc:sldMk cId="67272474" sldId="1145"/>
        </pc:sldMkLst>
        <pc:inkChg chg="add">
          <ac:chgData name="Barnaghi, Payam" userId="074f2ebd-6afc-4315-b390-7d2c21b26061" providerId="ADAL" clId="{7863609B-29C8-5F4A-86AE-8FD0C17F8A0C}" dt="2024-01-15T12:02:13.131" v="1" actId="7634"/>
          <ac:inkMkLst>
            <pc:docMk/>
            <pc:sldMk cId="67272474" sldId="1145"/>
            <ac:inkMk id="5" creationId="{B3C00148-4FF6-748E-0A3B-27CCEEC21CC3}"/>
          </ac:inkMkLst>
        </pc:inkChg>
      </pc:sldChg>
      <pc:sldChg chg="addSp">
        <pc:chgData name="Barnaghi, Payam" userId="074f2ebd-6afc-4315-b390-7d2c21b26061" providerId="ADAL" clId="{7863609B-29C8-5F4A-86AE-8FD0C17F8A0C}" dt="2024-01-15T12:02:13.131" v="1" actId="7634"/>
        <pc:sldMkLst>
          <pc:docMk/>
          <pc:sldMk cId="1680376998" sldId="1149"/>
        </pc:sldMkLst>
        <pc:inkChg chg="add">
          <ac:chgData name="Barnaghi, Payam" userId="074f2ebd-6afc-4315-b390-7d2c21b26061" providerId="ADAL" clId="{7863609B-29C8-5F4A-86AE-8FD0C17F8A0C}" dt="2024-01-15T12:02:13.131" v="1" actId="7634"/>
          <ac:inkMkLst>
            <pc:docMk/>
            <pc:sldMk cId="1680376998" sldId="1149"/>
            <ac:inkMk id="5" creationId="{B609197B-2F41-9E5B-92E9-CF4C405897FC}"/>
          </ac:inkMkLst>
        </pc:inkChg>
      </pc:sldChg>
      <pc:sldChg chg="addSp">
        <pc:chgData name="Barnaghi, Payam" userId="074f2ebd-6afc-4315-b390-7d2c21b26061" providerId="ADAL" clId="{7863609B-29C8-5F4A-86AE-8FD0C17F8A0C}" dt="2024-01-15T12:02:13.131" v="1" actId="7634"/>
        <pc:sldMkLst>
          <pc:docMk/>
          <pc:sldMk cId="2427147895" sldId="1150"/>
        </pc:sldMkLst>
        <pc:inkChg chg="add">
          <ac:chgData name="Barnaghi, Payam" userId="074f2ebd-6afc-4315-b390-7d2c21b26061" providerId="ADAL" clId="{7863609B-29C8-5F4A-86AE-8FD0C17F8A0C}" dt="2024-01-15T12:02:13.131" v="1" actId="7634"/>
          <ac:inkMkLst>
            <pc:docMk/>
            <pc:sldMk cId="2427147895" sldId="1150"/>
            <ac:inkMk id="5" creationId="{83382AC7-9DEE-9AB6-8839-82974D6DC80A}"/>
          </ac:inkMkLst>
        </pc:inkChg>
      </pc:sldChg>
      <pc:sldChg chg="addSp">
        <pc:chgData name="Barnaghi, Payam" userId="074f2ebd-6afc-4315-b390-7d2c21b26061" providerId="ADAL" clId="{7863609B-29C8-5F4A-86AE-8FD0C17F8A0C}" dt="2024-01-15T12:02:13.131" v="1" actId="7634"/>
        <pc:sldMkLst>
          <pc:docMk/>
          <pc:sldMk cId="3719617758" sldId="1151"/>
        </pc:sldMkLst>
        <pc:inkChg chg="add">
          <ac:chgData name="Barnaghi, Payam" userId="074f2ebd-6afc-4315-b390-7d2c21b26061" providerId="ADAL" clId="{7863609B-29C8-5F4A-86AE-8FD0C17F8A0C}" dt="2024-01-15T12:02:13.131" v="1" actId="7634"/>
          <ac:inkMkLst>
            <pc:docMk/>
            <pc:sldMk cId="3719617758" sldId="1151"/>
            <ac:inkMk id="5" creationId="{AEA327BA-AA28-E27F-D5C3-36CEDCD7F045}"/>
          </ac:inkMkLst>
        </pc:inkChg>
      </pc:sldChg>
      <pc:sldChg chg="addSp">
        <pc:chgData name="Barnaghi, Payam" userId="074f2ebd-6afc-4315-b390-7d2c21b26061" providerId="ADAL" clId="{7863609B-29C8-5F4A-86AE-8FD0C17F8A0C}" dt="2024-01-15T12:02:13.131" v="1" actId="7634"/>
        <pc:sldMkLst>
          <pc:docMk/>
          <pc:sldMk cId="117951572" sldId="1153"/>
        </pc:sldMkLst>
        <pc:inkChg chg="add">
          <ac:chgData name="Barnaghi, Payam" userId="074f2ebd-6afc-4315-b390-7d2c21b26061" providerId="ADAL" clId="{7863609B-29C8-5F4A-86AE-8FD0C17F8A0C}" dt="2024-01-15T12:02:13.131" v="1" actId="7634"/>
          <ac:inkMkLst>
            <pc:docMk/>
            <pc:sldMk cId="117951572" sldId="1153"/>
            <ac:inkMk id="5" creationId="{899A5CEE-1133-2CB0-26F4-5B97B76906DE}"/>
          </ac:inkMkLst>
        </pc:inkChg>
      </pc:sldChg>
      <pc:sldChg chg="addSp">
        <pc:chgData name="Barnaghi, Payam" userId="074f2ebd-6afc-4315-b390-7d2c21b26061" providerId="ADAL" clId="{7863609B-29C8-5F4A-86AE-8FD0C17F8A0C}" dt="2024-01-15T12:02:13.131" v="1" actId="7634"/>
        <pc:sldMkLst>
          <pc:docMk/>
          <pc:sldMk cId="4259539835" sldId="1155"/>
        </pc:sldMkLst>
        <pc:inkChg chg="add">
          <ac:chgData name="Barnaghi, Payam" userId="074f2ebd-6afc-4315-b390-7d2c21b26061" providerId="ADAL" clId="{7863609B-29C8-5F4A-86AE-8FD0C17F8A0C}" dt="2024-01-15T12:02:13.131" v="1" actId="7634"/>
          <ac:inkMkLst>
            <pc:docMk/>
            <pc:sldMk cId="4259539835" sldId="1155"/>
            <ac:inkMk id="5" creationId="{0A580703-650C-F42E-D08D-D2EE7765C0ED}"/>
          </ac:inkMkLst>
        </pc:inkChg>
      </pc:sldChg>
      <pc:sldChg chg="addSp">
        <pc:chgData name="Barnaghi, Payam" userId="074f2ebd-6afc-4315-b390-7d2c21b26061" providerId="ADAL" clId="{7863609B-29C8-5F4A-86AE-8FD0C17F8A0C}" dt="2024-01-15T12:02:13.131" v="1" actId="7634"/>
        <pc:sldMkLst>
          <pc:docMk/>
          <pc:sldMk cId="3402737737" sldId="1156"/>
        </pc:sldMkLst>
        <pc:inkChg chg="add">
          <ac:chgData name="Barnaghi, Payam" userId="074f2ebd-6afc-4315-b390-7d2c21b26061" providerId="ADAL" clId="{7863609B-29C8-5F4A-86AE-8FD0C17F8A0C}" dt="2024-01-15T12:02:13.131" v="1" actId="7634"/>
          <ac:inkMkLst>
            <pc:docMk/>
            <pc:sldMk cId="3402737737" sldId="1156"/>
            <ac:inkMk id="5" creationId="{4F649DA0-64F9-2D10-9C32-6D4229ADC2B8}"/>
          </ac:inkMkLst>
        </pc:inkChg>
      </pc:sldChg>
      <pc:sldChg chg="addSp">
        <pc:chgData name="Barnaghi, Payam" userId="074f2ebd-6afc-4315-b390-7d2c21b26061" providerId="ADAL" clId="{7863609B-29C8-5F4A-86AE-8FD0C17F8A0C}" dt="2024-01-15T12:02:13.131" v="1" actId="7634"/>
        <pc:sldMkLst>
          <pc:docMk/>
          <pc:sldMk cId="1309853634" sldId="1157"/>
        </pc:sldMkLst>
        <pc:inkChg chg="add">
          <ac:chgData name="Barnaghi, Payam" userId="074f2ebd-6afc-4315-b390-7d2c21b26061" providerId="ADAL" clId="{7863609B-29C8-5F4A-86AE-8FD0C17F8A0C}" dt="2024-01-15T12:02:13.131" v="1" actId="7634"/>
          <ac:inkMkLst>
            <pc:docMk/>
            <pc:sldMk cId="1309853634" sldId="1157"/>
            <ac:inkMk id="5" creationId="{F7825C00-B70A-4562-668A-8ACF59F19A8C}"/>
          </ac:inkMkLst>
        </pc:inkChg>
      </pc:sldChg>
      <pc:sldChg chg="addSp">
        <pc:chgData name="Barnaghi, Payam" userId="074f2ebd-6afc-4315-b390-7d2c21b26061" providerId="ADAL" clId="{7863609B-29C8-5F4A-86AE-8FD0C17F8A0C}" dt="2024-01-15T12:02:13.131" v="1" actId="7634"/>
        <pc:sldMkLst>
          <pc:docMk/>
          <pc:sldMk cId="1839527831" sldId="1159"/>
        </pc:sldMkLst>
        <pc:inkChg chg="add">
          <ac:chgData name="Barnaghi, Payam" userId="074f2ebd-6afc-4315-b390-7d2c21b26061" providerId="ADAL" clId="{7863609B-29C8-5F4A-86AE-8FD0C17F8A0C}" dt="2024-01-15T12:02:13.131" v="1" actId="7634"/>
          <ac:inkMkLst>
            <pc:docMk/>
            <pc:sldMk cId="1839527831" sldId="1159"/>
            <ac:inkMk id="4" creationId="{083D7C1C-01E0-3FFC-E73D-3C92C5FB1126}"/>
          </ac:inkMkLst>
        </pc:inkChg>
      </pc:sldChg>
      <pc:sldChg chg="addSp">
        <pc:chgData name="Barnaghi, Payam" userId="074f2ebd-6afc-4315-b390-7d2c21b26061" providerId="ADAL" clId="{7863609B-29C8-5F4A-86AE-8FD0C17F8A0C}" dt="2024-01-15T12:02:13.131" v="1" actId="7634"/>
        <pc:sldMkLst>
          <pc:docMk/>
          <pc:sldMk cId="1608925439" sldId="1160"/>
        </pc:sldMkLst>
        <pc:inkChg chg="add">
          <ac:chgData name="Barnaghi, Payam" userId="074f2ebd-6afc-4315-b390-7d2c21b26061" providerId="ADAL" clId="{7863609B-29C8-5F4A-86AE-8FD0C17F8A0C}" dt="2024-01-15T12:02:13.131" v="1" actId="7634"/>
          <ac:inkMkLst>
            <pc:docMk/>
            <pc:sldMk cId="1608925439" sldId="1160"/>
            <ac:inkMk id="5" creationId="{AE4306E5-9C55-8453-B5D7-94D31CD8A652}"/>
          </ac:inkMkLst>
        </pc:inkChg>
      </pc:sldChg>
      <pc:sldChg chg="addSp">
        <pc:chgData name="Barnaghi, Payam" userId="074f2ebd-6afc-4315-b390-7d2c21b26061" providerId="ADAL" clId="{7863609B-29C8-5F4A-86AE-8FD0C17F8A0C}" dt="2024-01-15T12:02:13.131" v="1" actId="7634"/>
        <pc:sldMkLst>
          <pc:docMk/>
          <pc:sldMk cId="1223421158" sldId="1161"/>
        </pc:sldMkLst>
        <pc:inkChg chg="add">
          <ac:chgData name="Barnaghi, Payam" userId="074f2ebd-6afc-4315-b390-7d2c21b26061" providerId="ADAL" clId="{7863609B-29C8-5F4A-86AE-8FD0C17F8A0C}" dt="2024-01-15T12:02:13.131" v="1" actId="7634"/>
          <ac:inkMkLst>
            <pc:docMk/>
            <pc:sldMk cId="1223421158" sldId="1161"/>
            <ac:inkMk id="4" creationId="{F704A1AB-44D8-12F8-D641-716E47814089}"/>
          </ac:inkMkLst>
        </pc:inkChg>
      </pc:sldChg>
      <pc:sldChg chg="addSp">
        <pc:chgData name="Barnaghi, Payam" userId="074f2ebd-6afc-4315-b390-7d2c21b26061" providerId="ADAL" clId="{7863609B-29C8-5F4A-86AE-8FD0C17F8A0C}" dt="2024-01-15T12:02:13.131" v="1" actId="7634"/>
        <pc:sldMkLst>
          <pc:docMk/>
          <pc:sldMk cId="4149546351" sldId="1162"/>
        </pc:sldMkLst>
        <pc:inkChg chg="add">
          <ac:chgData name="Barnaghi, Payam" userId="074f2ebd-6afc-4315-b390-7d2c21b26061" providerId="ADAL" clId="{7863609B-29C8-5F4A-86AE-8FD0C17F8A0C}" dt="2024-01-15T12:02:13.131" v="1" actId="7634"/>
          <ac:inkMkLst>
            <pc:docMk/>
            <pc:sldMk cId="4149546351" sldId="1162"/>
            <ac:inkMk id="4" creationId="{A74B212E-D5F1-7CEF-5011-E55A144281E6}"/>
          </ac:inkMkLst>
        </pc:inkChg>
      </pc:sldChg>
      <pc:sldChg chg="addSp">
        <pc:chgData name="Barnaghi, Payam" userId="074f2ebd-6afc-4315-b390-7d2c21b26061" providerId="ADAL" clId="{7863609B-29C8-5F4A-86AE-8FD0C17F8A0C}" dt="2024-01-16T09:24:40.456" v="2" actId="7634"/>
        <pc:sldMkLst>
          <pc:docMk/>
          <pc:sldMk cId="1834378224" sldId="1163"/>
        </pc:sldMkLst>
        <pc:inkChg chg="add">
          <ac:chgData name="Barnaghi, Payam" userId="074f2ebd-6afc-4315-b390-7d2c21b26061" providerId="ADAL" clId="{7863609B-29C8-5F4A-86AE-8FD0C17F8A0C}" dt="2024-01-15T12:02:13.131" v="1" actId="7634"/>
          <ac:inkMkLst>
            <pc:docMk/>
            <pc:sldMk cId="1834378224" sldId="1163"/>
            <ac:inkMk id="4" creationId="{CAB32FA8-1E6C-6C40-2519-2B27FCE4C55B}"/>
          </ac:inkMkLst>
        </pc:inkChg>
        <pc:inkChg chg="add">
          <ac:chgData name="Barnaghi, Payam" userId="074f2ebd-6afc-4315-b390-7d2c21b26061" providerId="ADAL" clId="{7863609B-29C8-5F4A-86AE-8FD0C17F8A0C}" dt="2024-01-16T09:24:40.456" v="2" actId="7634"/>
          <ac:inkMkLst>
            <pc:docMk/>
            <pc:sldMk cId="1834378224" sldId="1163"/>
            <ac:inkMk id="5" creationId="{B9A2BDEF-11A6-21F3-CAD5-DB847D68B4BD}"/>
          </ac:inkMkLst>
        </pc:inkChg>
      </pc:sldChg>
      <pc:sldChg chg="addSp">
        <pc:chgData name="Barnaghi, Payam" userId="074f2ebd-6afc-4315-b390-7d2c21b26061" providerId="ADAL" clId="{7863609B-29C8-5F4A-86AE-8FD0C17F8A0C}" dt="2024-01-15T10:37:02.606" v="0" actId="7634"/>
        <pc:sldMkLst>
          <pc:docMk/>
          <pc:sldMk cId="4086134516" sldId="1170"/>
        </pc:sldMkLst>
        <pc:inkChg chg="add">
          <ac:chgData name="Barnaghi, Payam" userId="074f2ebd-6afc-4315-b390-7d2c21b26061" providerId="ADAL" clId="{7863609B-29C8-5F4A-86AE-8FD0C17F8A0C}" dt="2024-01-15T10:37:02.606" v="0" actId="7634"/>
          <ac:inkMkLst>
            <pc:docMk/>
            <pc:sldMk cId="4086134516" sldId="1170"/>
            <ac:inkMk id="3" creationId="{71FE150B-770F-2B0B-7152-5465EE6B8C07}"/>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15/01/2024</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18603 1011 7931,'-23'-38'254,"3"-5"0,7-5 0,7-3 0,6 3 0,2 5 0,3 8 0,-1 6 505,1 8 0,-2 9 1,-7 9-1,-2 3 1,0 3-760,3 4 0,1 12 0,2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5552 12396 17961,'5'-6'587,"-3"-2"1,4 3-1,0-1 1,0-2-1,1-2 1,0-1-1,0 1-361,2-1 0,-1 1 0,0-1 0,-1 0 0,0 1 1,0-1-41,1 0 1,-3 4 0,4 0 0,-3-1-194,-2-2 0,1 0 0,-3-1 0,3 2 0,0 0 0,1 2 241,0-1 0,-4-3 1,3-2-1,-2-1 72,1 1 0,-1 1 1,-1 2-1,0-1-75,2 0 0,-1 1 0,-3-1 4,0 1 0,0-1 1,0 0-505,0 1 0,-5-1 0,-2 2 1,-3 1-54,-5 5 1,2 2 0,-5 1 0,-4 0 96,-1 0 1,-8 4-1,0 5 1,-4 4 176,-3 4 1,-6 5-1,-5 3 1,-3 3 84,25-13 0,0 1 0,-1 0 0,0 0 0,-1 0 0,1 1 0,0 0 0,0 1 221,1 1 0,0 1 1,2 1-1,2 0 1,-1 0-1,1 0 1,1 0-1,0 1 70,-2-1 1,1 0 0,-16 22-1,0-2 1,6-1 73,5-1 1,-2 2 0,7 4 0,3 1-44,4-1 0,8 3 0,2 3 0,1 4-285,4-25 1,0 1 0,0 29 0,1-29 0,1 1 0,1 0 0,1 1-186,1-1 0,2 1 0,1 2 1,2-1-1,1 1 0,1-1 1,0 0-1,1-1-89,-1 0 0,2-2 0,2 0 0,2-1 1,2 0-1,1 0 0,1-2 0,1-1-177,1-1 0,0-1 1,-2-3-1,2-1 1,24 13-1,0-6 232,3-6 0,8-7 1,-27-11-1,0-2 1,3-2-1,0-1 251,1-3 1,-1-2 0,1-3-1,0-3 1,1-3 0,0-2-1,0-2 1,0-2 130,2-2 1,0-2 0,-1-2 0,0-1-1,3-4 1,-2-1 0,0 0 0,-1 0-113,-1 0 0,-1-1 1,0-2-1,-2-1 0,-1 3 1,-1-1-1,-1 0 1,0 0-42,-1 1 1,-1 1-1,-2 0 1,-1 1 0,-1 0-1,-1 0 1,0-1 0,-1 1-203,-1-2 1,-1 0 0,-4 4 0,-1-1-1,0-1 1,-2 1 0,-1 1 0,-1 0-18,-2 0 0,0 1 0,-2-1 0,0-1 0,-3 1 0,-1-1 0,0-26 7,-1 8 0,-12 5 1,-5 5-1,-8 2-152,-5 0 1,-7 13 0,-6 0 0,-4 6 79,-4 5 1,-8 6 0,-2 4 0,0 4-302,2 6 1,3 1 0,2 10-1,1 1-277,1 1 1,15 0 0,3-1 0,10-3 777,7 0 0,1 0 0,14-5 0,5-3 0</inkml:trace>
  <inkml:trace contextRef="#ctx0" brushRef="#br0">2563 3947 20188,'11'-15'-323,"1"-3"0,1-2 0,2-1 0,1 1 0,-2 1 0,-4 2 0,-3 2 17,-2 2 1,-4 2 0,-7 4-1,-4 4 1,-4 2 440,-5 1 0,0 0 1,-10 1-1,0 1 0,-3 3 1,-3 1-17,-4 2 1,-3 5 0,1 1 0,1-1-18,1-1 0,4-1 0,-1-1 0,1 0 3,4-3 1,6 2 0,11-3 0,3 1-121,4 0 0,2-3 0,7 2 0,6 0-67,6 0 0,11 1 0,5 3 0,6 2 77,2 2 1,2 3 0,5 4 0,1 1-19,-1-1 1,-6 4 0,-4 1 0,-4 1-369,-6 2 1,-2 2-1,-10 1 1,-4-1-20,-8-3 0,-11-2 0,-9-6 1,-4-2 482,-6-4 1,0-3 0,-1-4 0,3-3 123,1-3 1,-2-2-1,4-2 1,4-2 13,5 0 0,8-6 0,3-4 1,3-2-169,1-2 0,9-1 0,7-1 1,5-1-1,4 1 0,5-1 0,1-3 1,3-2-89,1-1 1,-2-2 0,-1 3 0,0-2 208,0 1 1,-6 1-1,-5-2 1,-7 4-71,-6 3 1,-5 4 0,-10 2 0,-9 1-259,-6 6 0,-3 3 0,-6 6 0,-3 1 200,-3 3 0,-2 6 0,-3 7 0</inkml:trace>
  <inkml:trace contextRef="#ctx0" brushRef="#br0">2170 5352 24112,'16'-33'-753,"9"2"0,-1 10 1,3 1-1,3 2 1,0 5 1275,1 5 1,2 3-1,-8 5 1,-3 0 0,-2 1-1,-3 4-760,-2 6 1,-5 0-1,-7 8 1,-3 3-95,-3 1 0,-9 7 0,-8-2 0,-5 2 411,-2-2 1,-5 3-1,-3-4 1,0 0 126,2-2 0,7-3 1,4-1-1,4-4-4,3-3 0,8-3 0,12-4-64,16-3 1,20-8-1,-12 1 1,2-1-1,3 0 1,1-1-408,1-1 0,1 1 0,2 2 0,0 0 216,0 0 0,0 3 0,-4 3 0,-1 2 0,-3 1 0,0 0 0</inkml:trace>
  <inkml:trace contextRef="#ctx0" brushRef="#br0">1681 6746 23990,'-11'0'-885,"4"0"1,1-1-1,1-3 1,4-3 842,3-2 1,9-3 0,8-2 0,5-4 0,6-2 0,7-2 261,5 1 0,12-1 1,0-2-1,-26 12 1,1 0-97,0 2 1,0 0-1,26-11 1,-5 4 0,-5 1 121,-5 2 1,-9 7 0,-10 3-191,-6 3 0,-8 6 0,-3 3 0,-3 5-318,-1 5 1,0 6 0,-1 5-1,-3 3-21,-3 3 1,-2 0 0,-2 4 0,1 1 62,-1 1 1,4 2 0,0-1 0,-2 1 16,0-1 1,2-4 0,1-1 0,0-2-309,0 1 1,4-7 0,-2-7 0,3-6-252,1 0 0,0-5 0,0 4 441,0-4 0,0 0 0,0 0 0</inkml:trace>
  <inkml:trace contextRef="#ctx0" brushRef="#br0">1723 7150 23529,'2'-38'-2494,"9"5"0,15 6 2992,18 6 0,-11 14 1,4 3-1,4-1 1,3 1-1,1 0 1,1 2-328,0 0 1,0 1 0,-3 1 0,-1-1-687,-3 1 0,0 0 0,-1 2 0,0 1 0,-1 0 0,0 0 0</inkml:trace>
  <inkml:trace contextRef="#ctx0" brushRef="#br0">5478 2937 11129,'3'-22'-200,"2"2"0,1 1 1,2 2-1,2-1 1,0 1-1,1 3 1,-2 2-1,0 2-67,-2-1 1,-1 0 0,1 1 0,-2-2 279,-1-2 0,-3 2 0,4-2 0,-1 1 0,-1 0 0,0-1 200,-2 1 1,2 1 0,2 1 0,0 0 103,0 1 0,-1 4-288,0 2 1,1 8 0,2 4 0,-4 5 11,-2 5 0,-1 2 0,0 2 1,0 2-63,0 1 1,-1 5-1,-1-3 1,-3 1 24,-1 0 0,0 0 0,-2 0 0,1-3-54,-1-3 0,2 3 1,0 0-1,1-1-165,3-2 1,-3-2 0,1-1-1,2-1-159,1 1 0,0 0 1,-2 0 364,0-2 1,-5 1 0,2 3-1</inkml:trace>
  <inkml:trace contextRef="#ctx0" brushRef="#br0">5967 2639 15983,'4'-20'-2285,"-1"2"2147,0 4 0,-2 8 1,-1 7-1,0 10 1,-1 8-32,-3 4 0,-2 8 0,-5 0 1,2 3 83,2 0 1,-1-1-1,4-1 1,1 0-28,-2 0 1,2 0-1,-2 0 1,0 0 17,2 0 0,-2-4 0,-1-2 0,-1-2-100,-1-4 1,1-6 0,-4 0 0,-4-2-651,-2-1 945,-3-5 0,-6-2 0,-2-4 1</inkml:trace>
  <inkml:trace contextRef="#ctx0" brushRef="#br0">5542 3054 13825,'-11'-16'-1074,"2"-1"0,1-2 919,5 1 1,4 3 0,6 4-1,9-1 504,6-2 0,5 2 0,6-3 1,3 1-119,3-1 1,3 0-1,6 2 1,2-1-163,2 1 0,2 1 0,-11 3 1,-3 1-543,-2 5 1,-3 2 503,-7 1 0,3-5 0,-4-1 0</inkml:trace>
  <inkml:trace contextRef="#ctx0" brushRef="#br0">6190 2883 8564,'0'-14'0,"0"0"237,0 1 1,2 6-1,0 5 1,3 5-15,1 8 1,1-1 0,3 6-1,1-1-249,0 3 1,-4-2 0,-1 1 0,-2 0-448,-1-1 0,-2 1 0,-1 2 473,0-2 0,0 1 0,0 3 0</inkml:trace>
  <inkml:trace contextRef="#ctx0" brushRef="#br0">6244 2703 16099,'4'-32'-1713,"3"2"1,3 6 2009,1 10 0,-1 7 1,1 7-1,1 0-1337,2 0 942,-7 5 1,12 6-1,-7 5 1</inkml:trace>
  <inkml:trace contextRef="#ctx0" brushRef="#br0">6499 2937 8578,'0'-30'59,"0"5"1,0 12-268,0 17 0,0 3 1,0 11-1,0-1-80,0 0 1,0-2 0,1-4 0,1 0 18,2-1 0,0 1 0,-3-2 229,2-2 0,-2-3 168,3-8 0,1-1 1,-2-6-1,0 0 295,-2 1 0,0-3 0,1 1 0,3 2-101,1 1 1,2 4 0,5 2 0,3 1-257,0 2 0,2 6 1,3 5-1,0 5 3,1 5 0,-2 5 0,-2 3 1,-4 5-177,-2 5 1,-8 4-1,-5 3 1,-10 4 93,-9 2 0,6-26 0,-4 0 0,-1-1 0,-3-1 0,0-1 1,-2-1 66,0-1 1,0-1 0,-18 7 0,2-11 0,5-6 7,4-7 1,10-3-1,2-3 1,6-5-287,7-6 0,3 1 0,5-4 1,0-1 223,1 1 0,6-7 0,-3 1 0</inkml:trace>
  <inkml:trace contextRef="#ctx0" brushRef="#br0">6797 2713 16907,'20'-26'-1105,"-1"6"0,-3 8 1442,0 8 0,1 4 0,-2 4 0,-2 7-407,-2 5 0,-1 6 0,-2 4 0,-2 5-128,-1 3 1,-2 5-1,-3-3 1,0 1-31,0 0 1,0 2-1,-1-4 1,-2-2-22,-5-3 1,0-2 0,0-6 0,1-6 135,-1-3 1,3-8 0,1-5-40,3-6 0,2-6-1,4-4 1,6-7 161,5-3 0,9-3 1,3-6-1,3 0-55,1 0 1,0 2-1,1 3 1,1 2 159,2 7 0,-2 5 0,-6 6 0,-3 5-27,-2 9 1,-3 8-1,-3 13 1,-4 3-202,-4 3 1,-5 4 0,-4 2 0,0 1-397,0 2 1,-2 1 0,-4 1 0,-6-3 500,-3-4 1,-3 3 0,-3 0 0</inkml:trace>
  <inkml:trace contextRef="#ctx0" brushRef="#br0">5776 4299 8442,'0'-17'-17,"0"6"1,-2 11 0,-1 15 0,-4 9 42,-3 7 1,0 6 0,-1 1 0,0 1 0,1-2 0,-2 1-101,-2 0 0,2-4 0,-3 2 0,0-5-26,1-7 1,0-5 0,3-12 0,1-3 208,-1-3 0,5-7 0,3-6 0,2-6 62,1-6 0,1-7 1,3 0-1,7-3 40,6 0 0,4 1 0,3 1 0,3 0-133,3 0 0,0 6 0,5 5 0,-1 7-89,-3 5 0,0 6 0,-2 7 0,-6 8-212,-4 8 1,-5 6-1,-7 6 1,-3 0 49,-3 0 0,-6 0 1,-3-1-1,-5-2 70,-5 0 0,-1-7 0,1-1 1,1-6 96,2-7 0,-3-6 0,5-9 271,3-7 0,7-6 0,10-5 0,7-3 106,5-3 1,7-1 0,4 0 0,4 1-179,5 3 0,3 6 0,5 5 0,1 3-137,0 4 1,-1 4-1,-8 8 1,-4 2-104,-2 7 0,-6 1 1,-3 4-1,-5 0-427,-5-3 0,-3-1 314,-4-2 0,-3-5 145,-4-5 1,-1-6-1,-1-8 1,-3-3 52,-1 1 1,-1-4 0,-3 2 0,-1-2 220,0-1 1,-3 3 0,0 2 0,1 3-47,1 4 0,-2 5 0,0 2 0,1 4-209,1 5 1,1 8 0,1 2-1,0 5-8,3 3 0,2-2 0,7 4 0,2-1-133,7-2 1,4-2 0,8-1 0,2-4-102,3-3 1,3-6 0,2-5 0,1-3 5,1-3 1,1-7-1,-5-6 1,-4-3 86,-6-4 1,-6-2 0,-7 2-1,-5-2 143,-2 1 0,-2-2 0,-1 1 0,-3 2-184,-1 0 1,0 7 0,-1 2-255,4 2 0,3 6 0,4 1 440,7 0 0,4 4 0,7-4 0</inkml:trace>
  <inkml:trace contextRef="#ctx0" brushRef="#br0">6829 3979 8453,'-5'-27'336,"0"2"1,-3 8 0,1 2 669,-1 4 1,3 6-730,1 5 0,3 9 1,1 9-1,0 3-291,0 4 1,0 6 0,0 4 0,1 1-232,3 1 0,-2-3 0,4 4 0,0-2-51,0-1 1,-4-2-1,2-3 1,-3 0 17,-1-2 0,-1-5 1,-4-2-1,-4-6 210,-4-3 0,-7-7 0,-1-5 0,-2-6 408,-1-3 0,1-7 0,0 0 0,2-2 108,4 0 1,5 2 0,5-2-351,4 4 1,4 7 0,6 4 0,8 6-209,8 4 0,4 3 1,5 5-1,1 2-150,3 3 1,-3-2 0,2 0-1,-2 0-286,-1-2 0,-5 3 0,-3-5 0,-5-1-1590,-5-1 2136,-2-1 0,-6-5 0,-2-2 0</inkml:trace>
  <inkml:trace contextRef="#ctx0" brushRef="#br0">7116 4213 8453,'10'-26'77,"-2"9"1,-1 0 0,1 8 556,1 5 0,2 3 0,0 1 0,-1 1-401,1 3 0,-4 2 0,-1 5 0,0 2-756,0 2 1,-4 0 0,2-2 0,-3 1 522,-1-1 0,0 4 0,0-1 0</inkml:trace>
  <inkml:trace contextRef="#ctx0" brushRef="#br0">7414 4245 9362,'0'-10'-1066,"0"-1"1598,0 0 1,-2 7 90,-1 4 1,2 6 0,-4 7 0,1 2-435,1 2 1,-1 0-1,4 5 1,0-1-228,0 0 0,2 0 0,1 1 0,3-2-8,0-2 1,5-3-1,-2-6 1,5 0-168,3-2 1,0-5 0,5 0 0,-1-4-9,0-5 0,1-7 0,-1-4 0,0-3-13,0-4 0,-4 3 0,-2-3 1,-1 2 244,1 2 0,-1 0 0,-4-1 1</inkml:trace>
  <inkml:trace contextRef="#ctx0" brushRef="#br0">7626 4267 8457,'0'-11'0,"0"0"0,0 1 0,2 6 0,1 7 725,4 6 1,3 9-1,1-1 1,2 4-500,2 0 1,-1 0 0,-4 0 0,1 1-624,0-1 0,-1-4 0,1-2 1,0-2-206,-1-2 0,-3 0 0,0-7 370,2-2 1,-3-5 0,1-6 0,1-4 337,1-4 1,2-3 0,1-3 0,1 0 112,1-2 1,5 0-1,-1 5 1,2 2 17,1 4 1,0 7-1,1 3 1,-1 4-272,0 4 0,-1 3 0,-1 7 0,-2 3-154,-2-1 1,-1 4 0,-4-3-1,-2-1-47,-1-1 0,-5-4 0,2 0 123,-3 0 1,0-5 0,2-4 0,0-6 407,0-6 0,1-2 1,1-6-1,2-1 112,5-1 0,3-5 0,7 0 1,0 2-152,3 0 1,2 3 0,6 4 0,1 5-393,2 6 0,-1 5 1,-4 5-1,-3 6-598,-3 5 733,-7 9 0,2 7 0,-3 6 0</inkml:trace>
  <inkml:trace contextRef="#ctx0" brushRef="#br0">5786 5543 8575,'0'-15'0,"0"-1"-119,0-1 1,0-2-1,1 5 1,2 0 0,2 0-566,0-1 737,3 1 1,6 4 0,0-2 173,-1-2 1,-1 2-1,-2-2 1,1 2 11,0 1 1,-1 0 0,1 1 0,0 0 0,-2 2 0,-1 2 372,-1 1 1,-3 3-492,3 6 0,-5 6 0,1 8 0,-4 3-132,-3 4 0,-3 0 0,2 6 1,0 2 1,1 0 1,-3 3 0,2 0 0,-1-2-155,-2-1 1,2 0-1,-1 2 1,0-1-153,1-3 0,-4-2 1,4-6-1,0-3-1340,3 0 1154,-3-9 1,5-3 0,-3-13 377,3-6 0,2 1 0,2-4 1,0 2 233,0 1 1,-2 1 0,-1-1 1335,0 0-862,0 5 0,0 3 0,0 6-305,0 4 0,3-1 0,1 1 0,-1 2-199,2 0 1,2-2 0,7-1 0,4 0-132,2 0 0,6-4 0,4 1 0,5-6-182,8-4 0,-4-3 0,3-5 0,-2-1-7,-2-1 1,-2-3 0,-8 4 0,-5-1-30,-8 3 0,-6 2-69,-9 2 0,-9 8 337,-5 6 0,-5 9 0,-2 3 0</inkml:trace>
  <inkml:trace contextRef="#ctx0" brushRef="#br0">6563 5618 8542,'-14'-31'99,"-1"4"0,2 6 351,2 5 1,0 9-1,0 5 1,1 4-182,-1 5 1,-4 9 0,-2 5 0,-1 6-275,1 4 0,4 1 0,0 0 0,3 0-49,3 0 0,5 2 1,-2-1-1,4-3-258,4-3 0,3-4 0,7-4 1,4-3 53,2-4 1,6-4 0,3-9 0,6-4 197,4-6 0,1-2 0,-1-7 0,-4-3 85,-2-4 1,-4-1-1,-2-4 1,-2-1 241,-5-2 1,-5 0 0,-8-2 0,-3 0-1,-3 3 0,-2 2 1,-3 4-1,-3 7-428,-2 6 1,-2 8-1,0 4 1,2 6-1916,2 4 2076,-3 7 0,5 7 0,-6 6 0</inkml:trace>
  <inkml:trace contextRef="#ctx0" brushRef="#br0">6999 5639 8528,'-17'-15'523,"2"4"1,5 2 0,3 9-164,4 9 1,2 7 0,2 6 0,1 3-389,2 3 1,4-2 0,0-1 0,4-1-167,2 1 1,6-3 0,0 2 0,5-5-245,2-5 0,1-4 1,2-2-1,1-5 66,2-2 1,0-10 0,-3-5-1,-3-5 501,-1-3 1,0 1-1,-2 0 1,0 0 116,0-1 1,-5 2 0,-1 4 0,-1 4-60,0 4 0,2 5 1,-4 0-1,2 3-154,2 3 1,1 3-1,1 5 1,0-1-239,1 1 1,-1-2-1,0-1 1,-1-5-76,-2-2 1,-3-1 0,-5-1 0,-3-4 269,-4-5 0,-1-10 0,-4-9 1,-2-3 411,-7-3 1,-3-3-1,-5-5 1,1 1 249,-1-1 1,-1 10-653,-1 5 0,-5 4 0,-1 3 0</inkml:trace>
  <inkml:trace contextRef="#ctx0" brushRef="#br0">9945 13470 12798,'-6'11'566,"3"0"0,2-4-398,1 0 1,1-5 0,2 2 0,6-2 294,4 2 1,1-3-1,6 2 1,3-1-160,3-2 0,3 0 1,4 0-1,2-2-155,4-1 1,3 0 0,0-4-1,1-1-395,-1-1 0,4-2 0,-1 0 1,-2 0-217,-3-4 1,-6 2 0,2-4 0,-4-2-80,-4-1 0,-7-2 0,-6 2 539,-4 2 1,-5-6-1,-1 1 1</inkml:trace>
  <inkml:trace contextRef="#ctx0" brushRef="#br0">4584 3032 8390,'-6'-31'10,"3"0"0,3 1 0,5 4 0,4 3 0,5 5 0,3 4 251,2 4 1,-3 7 0,2-1 0,1 4-311,1 4-38,6 2 1,-4 10 0,4 5 0,-2 7-1,-1 2 1,-3 2 0,0 1-161,0 3 0,-4 5 1,-3 6-1,-4 2 139,-6 2 1,-3-2 0,-5 3 0,-5 5 71,2-26 0,-1 0 0,-3-3 0,-1-1 0,0 2 0,-1-1 0,-14 20 46,0-4 0,3-5 0,-2-2 0,1-4 143,2-6 0,3-4 1,3-6-1,5-2 217,5-4 1,4-5 0,9-1-278,5 0 1,7-4 0,8 4-1,3-1-40,3 3 1,6 8 0,0 2-1,4 6-117,1 5 0,-8 3 0,3 13 0,-9 7-54,-16-23 1,-1 1 0,-1 6-1,-1 1 1,-4 2 0,-1 0-1,0 1 1,-1 1-91,0 1 1,-2 1 0,-3 2 0,-1 0 0,-2 1 0,-1 1-1,-1 0 1,-1 0 146,0 0 0,0 1 0,-2 0 1,-1-2-1,3-2 0,-1-1 1,-1 1-1,1-2 160,0 0 0,0 0 0,1-2 0,2-1 1,2-4-1,1-1 0,0 26 420,6-7 1,10-4 0,10-6-1,11 1-134,6-1 1,5-4 0,-19-20 0,2 0 0,0-2 0,0 1-321,0-2 0,0 2 0,1 0 1,-2 2-1,-2 1 0,-2 0 0,-1 2 1,-2 1-66,13 27 0,-6 3 0,-16-25 0,-1 1 0,1 1 0,-1-1 0</inkml:trace>
  <inkml:trace contextRef="#ctx0" brushRef="#br0">12275 11534 9806,'0'-11'-167,"0"1"0,0-1 0,0 0 0,0 1 303,0-1 1,0 0 0,0 1 0,0-1 181,0 0 0,0 1 0,0-1-183,0 1 0,0 5 0,0 5 0,0 7-70,0 6 1,0 5 0,0 6 0,0 4 55,0-1 0,0 7 0,0-3 0,0 0-20,0-2 0,0-2 0,0 3 0,0-3-126,0-1 0,0-1 0,0-5 1,0-2-372,0-4 1,0-2 0,1-3-469,2-2 0,3-2 0,5-5 889,-1 0 1,1-5 0,0-1 0</inkml:trace>
  <inkml:trace contextRef="#ctx0" brushRef="#br0">12349 11119 14607,'0'-27'-473,"0"-4"1,1 3 0,4-2 676,6 2 1,0 0 0,8 5 0,4-3 115,4-1 0,4 3 0,1 0 0,-1 4-189,1 2 0,-3 7 0,-3 0 0,-3 6-276,-3 4 0,-9 1 0,-1 1 0,-3 3-107,-1 3 0,-5 7 0,-1 4 0,-7 2 22,-6 1 0,-4 1 0,-4-1 0,-2 1 97,-1 3 0,1-6 1,-2 2-1,3-1 155,1 0 1,3-2 0,1-1-1,3-2-48,5-2 0,5-6 1,14-3-15,11-3 1,10-6 0,12-2 0,3-1 46,4 1 0,-3 2 0,-1 5 0,-2 0 81,-1 0 1,-7 1-1,-5 3 1,-10 3 7,-9 2 1,-8 6 0,-13 0 0,-8 0 126,-9 1 1,-10 1-1,-3-2 1,-1-2-210,1-2 0,-2 0 0,3 0 0,1-2-435,5-2 0,6-2 1,10-6 305,5-3 1,10-2 0,7-4-1</inkml:trace>
  <inkml:trace contextRef="#ctx0" brushRef="#br0">12913 11662 13210,'0'-11'-211,"1"0"0,2 1 0,5-1 0,2 0 724,4 1 1,-1 3 0,5 0-1,1-1-349,1 2 1,0-2 0,-1 5 0,-1-1-370,1-1 0,-4 4 0,-1-2-68,-2 1 0,-6 7 1,-2 2-1,-4 3-173,-4 0 1,-7 5-1,-6 0 1,-3 2 61,-2 1 0,-4 3 1,-1 0-1,0 0 266,2 0 0,3-1 1,0-1-1,1-2 254,0-2 0,5-1 1,6-3-66,5 0 1,6-5 0,6-3 0,9-3 238,6-3 0,2-4 1,4-5-1,2-1-163,0 0 0,1 7-147,-2-5 0,1 3 0,-3-3 1</inkml:trace>
  <inkml:trace contextRef="#ctx0" brushRef="#br0">13551 11332 8409,'-6'-18'10,"2"0"0,3 0 0,2 2 0,3 2 1,4 1-1,5-1 291,5-4 0,3 1 0,4 1 0,3 0 1,3 2-1,1 0-131,0 0 0,0 1 0,-1 6 1,-3 3-174,-3 3 1,-4 2-1,-4 3-273,-7 3 1,-6 6 0,-10 2 0,-7 2 7,-6 2 1,-1 2-1,-8 3 1,-1 0 119,2 0 0,-3-2 1,6-1-1,0-2 64,2-2 1,5-4-1,3 3 68,2-1 1,7-4-1,6-1 1,10-5 42,9-4 1,6-1 0,7 0 0,2 0 94,0 0 0,0 0 0,-3 0 0,-1 0 73,-3 0 0,-3 5 1,-8 2-1,-7 2 88,-5 2 1,-6 0 0,-7 1-1,-9 1-71,-5 1 0,-8 0 0,1-2 1,-3 1-329,0 1 0,-1-1 1,9-5-1,3-1-800,2 2 0,11-3 916,1 1 0,9-5 0,4 3 0</inkml:trace>
  <inkml:trace contextRef="#ctx0" brushRef="#br0">13583 11959 8450,'-11'4'261,"1"0"1,8-1 229,6-3 0,9-1 0,6-3 0,4-3-99,6-2 0,3-2 1,2 1-1,1 0-544,0 3 0,-2-1 1,-1 3-1,-2 0-735,-1 1 0,-8 0 0,-8 5 272,-5 3 0,-8 2 0,-9 5 0,-8 2 615,-7 2 0,-6 4 0,-2-2 0,0 3-4,0 2 0,6-6 0,5-2 0,7-2 228,6-1 0,8-2 1,9-2-1,9-3 536,10-3 0,12-6 1,11-2-1,5-2-433,-26 4 1,0-1 0,27-3-328,-4 2 0,-5-3 0,-5 4 0</inkml:trace>
  <inkml:trace contextRef="#ctx0" brushRef="#br0">1627 2586 22514,'-7'-11'-1012,"1"0"0,2 1 0,0-1 0,1 0 1,-1 1-1,0-1 582,0 0 1,3 1 0,-4-1 482,0 0 1,3 6 0,-5 1-1,-2 3 1,-1 2 0,-4 3 289,-4 3 0,-2 3 0,-2 3 0,1 3-165,0 0 1,1 1 0,2 2 0,4-3-227,2 0 1,6 1 0,3-1-1,3-1-152,3 0 0,9 0 0,10-5 0,9 0 31,7-3 0,5 2 0,1-3 1,4 1 576,0 0 1,-6-1-1,-1 3 1,-6-2 178,-7 1 0,-10 1 0,-16 3 80,-13 2 0,-15-2 0,-18 2 1,-7-2-191,-4-1 1,25-6-1,0 1 1,-27 4-1,3 1-359,3-1 0,9-2 0,12-3 0,7 0-293,8-2 1,9-2 0,7-1 0,10 1-270,9 2 1,11-1 495,8 1 0,2-2 1,1-1-1</inkml:trace>
  <inkml:trace contextRef="#ctx0" brushRef="#br0">2074 2543 18111,'-9'-11'-782,"0"1"0,3-1 0,1 0 0,0 1 796,0-1 1,3 5 0,5 3 353,4 1 0,3 2 0,2 0 1,2 0-1,4 0 0,2 0-111,1 0 1,5-1 0,2-1 0,4-2-234,4 2 1,-2-3 0,5 1-1,0-1-346,-1 0 1,-6 0 0,-8 3-1,-2-2-135,-5 2 0,-2 2 0,-8 4 1,-6 3 391,-7 2 1,-11 7-1,-10 0 1</inkml:trace>
  <inkml:trace contextRef="#ctx0" brushRef="#br0">2042 2586 18111,'0'-11'-1863,"0"0"1,0 1 1843,0-1 0,4 4 0,0 1 583,2 1 1,0 3-1,3 5 1,-4 5-528,0 1 0,2 5 0,-3 2 1,-2 0-86,-1 3 0,3 5 0,-1 0 1,1 0-119,1-1 0,-4-2 0,2 1 0,0 2-90,0 1 1,-1 0-1,1-4 1,-1 0-456,2 0 0,1-3 0,3-1 1,-1-2 317,1-2 0,2 0 1,0-1 407,1-1 1,0 6 0,-1-5 0</inkml:trace>
  <inkml:trace contextRef="#ctx0" brushRef="#br0">2191 2862 15788,'0'-14'-1563,"1"0"0,3 1 2081,3 1 1,4 1 0,3 1 0,3 0 152,4 3 1,5-1 0,2 3-1,4 0-445,3 1 1,0-3-1,2 3 1,0 2-875,-3 1 0,-1 1 679,-1 0 0,0 0 1,0 0-1</inkml:trace>
  <inkml:trace contextRef="#ctx0" brushRef="#br0">3829 2671 15862,'-10'0'-166,"-1"0"0,1-2-97,3-1 0,3-4 0,4-7 1,0-4 270,0-2 1,4-3 0,3-1 0,3-5-49,1-2 1,-1-1 0,2 1 0,1 0 17,1 2 1,5 0-1,-2 3 1,0 0-20,1 0 1,2 1 0,4 5 0,-3 2 44,-1 4 1,3 3-1,-6 3 1,2 2 38,-1 1 0,1 3 1,-4 6-1,1 4-49,-1 5 0,-1 3 1,-3 6-1,-2 0 60,-2 3 1,-2 2 0,-4 6 0,2 2-97,0 0 0,0 1 0,-7-5 0,-3 1-191,-3 0 0,0-1 0,-1-3 0,-1-4-166,-2-5 0,-2 0 0,-6-4 0,1 1-14,0-1 1,-4-4-1,-1-4 451,-1 1 0,-2 2 0,-2 0 0</inkml:trace>
  <inkml:trace contextRef="#ctx0" brushRef="#br0">3819 2692 15862,'-17'-14'-1088,"3"0"1,2 1 836,1 1 0,5 1 0,3 0 1,3 1 626,3-1 1,6 1 0,8-1 0,8 0 21,5 1 1,3-5-1,2 1 1,4 1-263,3 1 0,-2 2 1,0 0-1,0 3 85,-3 4-181,-3 1 0,-7 2 0,-1 0 0</inkml:trace>
  <inkml:trace contextRef="#ctx0" brushRef="#br0">4414 2468 16423,'5'-27'-2252,"1"6"2548,4 7 1,-4 9 0,-2 7 0,-4 9-343,-4 4 0,-3 0 0,-6 4 0,-1 2-121,1 3 0,0 2 0,1-3 1,0 1-10,3-4 1,2 1 0,0-3 0,3 1-56,3-1 1,2-3 0,4-4 0,7-2 114,8-2 1,4-2-1,6-5 1,3-1-83,0-3 0,1-5 1,-3-6-1,1 1 162,0-1 102,-5 3 0,-1-13 1,-4 3-1</inkml:trace>
  <inkml:trace contextRef="#ctx0" brushRef="#br0">4712 2266 16429,'11'-10'-251,"-1"-4"1,2-1 0,1 2 553,1 1 0,2 7 1,-3 1-1,1 3-70,-1 1 1,-1 1-1,-2 4 1,0 4-536,-3 4 1,-2 6-1,-4-1 1,1 3-64,2 4 1,-1-3 0,-4 4 0,-1-1-132,-2 0 1,-4 3 0,1-3 0,-3 0-20,0 1 1,-2-7 0,-1 2 0,-3-2 331,0-2 1,-1-5-1,-2-6 1,3-2 272,1-1 1,-3-3-1,4-4 1,2-4-35,4-5 1,-1 0 0,6-5-1,0 0 303,2 2 0,6-4 0,3 3 0,5-1 218,5 1 0,7 4 0,3-2 0,3 4-375,1 0 1,4 2 0,3 0 0,3 3-474,0 2 0,0 0 373,-3 4 0,2 0 1,-3 0-1</inkml:trace>
  <inkml:trace contextRef="#ctx0" brushRef="#br0">5052 2341 23419,'-6'-10'-4948,"-2"7"4794,5-8 1,4 9 0,7 2 0,4 6 396,2 3 0,4 3 0,-3 1 1,1 1-697,-1-1 0,0 3 0,-2-1 0,1 0-1068,-1 1 1365,-5 3 0,1-3 0,-3 5 1</inkml:trace>
  <inkml:trace contextRef="#ctx0" brushRef="#br0">5212 2224 26688,'12'-20'-1686,"1"2"1,1 5 1305,-1 5 1,-1 3-1,-2 5 409,1 0 0,4 0 1,2 0-1</inkml:trace>
  <inkml:trace contextRef="#ctx0" brushRef="#br0">5403 2362 25123,'-7'-9'-2930,"1"0"0,2 2 2552,1-1 0,3 3 0,4 2 1100,3 2 1,7 1-1,4 0 1,2-2-691,1-1 0,0 0 1,1-2-1,0-1 48,3 0 1,-3-1 0,2-4 0,-5 2 121,-5 1 0,-2-1 0,-3 2 1587,-1-3-1757,-4 5 0,-4 1 0,0 8 0,0 3-384,0 2 0,0 3 0,1 1 1,3 2-259,3 2 1,3-4 0,0 0 0,2-4 434,2-2 0,3-4 1,4 1-1</inkml:trace>
  <inkml:trace contextRef="#ctx0" brushRef="#br0">5818 2309 24688,'11'-18'-1425,"-1"0"1,0 0 1194,-3-3 0,2 4 1,-1-1-1,2 0 524,4 2 1,-2 1 0,2 8 0,-1 4-1,0 2 1,3 2 0,-1 4-557,0 5 0,4 6 0,-2 5 0</inkml:trace>
  <inkml:trace contextRef="#ctx0" brushRef="#br0">6105 2245 25875,'-15'-5'-792,"-2"-1"1,-4-4-1</inkml:trace>
  <inkml:trace contextRef="#ctx0" brushRef="#br0">4223 3564 25788,'-5'-21'-3810,"4"3"0,-3 2 2908,3 0 1,0 5 1473,-3 7 0,-2 4 1,-4 10-1,-2-1 0,-1 3 1,-2 1-152,-2 2 1,4 2 0,-1 3-1,2-1-514,1-1 0,6-1 0,1 3 1,4-1-305,4-1 0,3-4 0,7 3 0,5-2 443,4-2 1,5-1 0,5-1-1,0-1-143,-1 1 0,0 0 1,-10-2-1,-3-1 935,-3-1 1,-6 0 0,-9 4-189,-7 0 0,-10-1 0,-14 2 1,-3 1-878,-2 1 1,-2 1 0,4-5 0,0 2-835,2 2 0,7-2 1218,3 2 1,5 3 0,5-1 0</inkml:trace>
  <inkml:trace contextRef="#ctx0" brushRef="#br0">4063 3628 25595,'5'-32'-1396,"1"6"0,6 4 0,4 4 2702,9 3 0,7-3 1,12 3-1,1-2-434,1-2 1,4 4 0,0 1-1,1 3-993,-1 4 0,-4 2 1,-9 5 103,-5 0 0,0 5 0,-5 1 0</inkml:trace>
  <inkml:trace contextRef="#ctx0" brushRef="#br0">4053 5331 26590,'4'-22'-397,"5"1"1,4 0 0,4 1-1,5 2 1,2 4 0,5 2 1355,1 1 1,2 5-1,0 3 1,-1 2-767,-3 1 1,-3 9 0,-7 5-1568,-4 5 689,-2 3 1,-6 2 0,-3 2 0,-4 0-600,-6 0 1391,-5 4 0,-14-6 0,-1 3 0,-1-1 0,-1-3 0,0 0 1,-2-3 610,-1-2 1,5-3 0,3-5-214,5-3 1,11-3-1,13-4 1,14-1-696,14-2 1,15-3-1,-16 1 1,1-1-1,3 1 1,2 1 225,1 0 0,2 1 0,1 0 0,0 1 1,0 2-1,1 0 0</inkml:trace>
  <inkml:trace contextRef="#ctx0" brushRef="#br0">4148 6512 18179,'-4'-32'-1682,"2"6"1,-1 7 2029,2 11 0,-4 8 1,-2 11-1,-3 2 1,0 3-1,-1 0-351,0 3 0,1-2 1,0 1-1,2-1-16,1 0 1,5 2 0,-2-4 0,3 0-28,1 1 1,0-2-1,1-3 1,3-2 303,3-2 0,7 3 1,2-3-1,2 2 128,0 2 0,-2 0 0,2-1 0,-4 1-269,-2-1 1,-2 5-1,-3 0 1,-4 2 148,-2 1 0,-1-1 0,-1 1 0,-3 1-513,-7 1 1,-3 1 0,-5 0 0,2-1-342,2-2 1,1-2 0,4-6 0,2 1-2443,1-1 3131,5-4 0,-3 4 0,5-4 0</inkml:trace>
  <inkml:trace contextRef="#ctx0" brushRef="#br0">4106 6565 14918,'0'-27'-387,"1"0"1,2 4 0,6 1 1277,4 2 1,3 5 0,6 1 0,0 1 71,3-1 0,-3 6 1,3-2-1,-1 4-1021,1 4 1,-2 1 0,6 1-1,-1 0-2739,-1 0 2760,4 4 0,-4 7 0,5 6 1</inkml:trace>
  <inkml:trace contextRef="#ctx0" brushRef="#br0">8371 11023 14874,'5'-32'281,"5"-3"1,9-1 0,4 2 0,3 1 0,0 3 630,0 6 1,2 1-1,-3 11 1,-3 4-620,-3 2 1,1 2-1,-3 6 1,-1 1-476,-1 4 1,-4 6 0,0 4 0,-2 2-2,-1 3 0,-4 7 1,-4 0-1,-2 4 7,-5 3 1,-5 6 0,-10-2 0,-3 0 290,-4-3 1,-3 2-1,-4-2 1,-6 0 218,-2-1 0,19-18 1,0 0-1,-20 13 1,4-3 440,4-3 0,6-8 1,6-2-658,8-4 1,19-5 0,12-2 0,13-3 38,11-1 0,6-5 0,10-2 0,3-2-130,-27 3 1,0 1 0,1 0-1,0 1 1,-1-1 0,0 1 0,26-1-567,-6 0 0,-7 1 1,-9 4-1,-5 1 489,-8 3 0,-9 7 1,-8 5-1</inkml:trace>
  <inkml:trace contextRef="#ctx0" brushRef="#br0">14721 14002 16694,'0'-7'-1076,"-1"1"1,-2 0 0,-1 2 0,-2-2 978,-3 0 0,0 4 0,-2-3 463,1 0 1,3 4 0,1-4 0,0 2 330,0-1-588,4-4 0,-3 5 0,5-4 0,0-1 0,1-1 0,3-2 639,3 0 0,3-3 1,4 0-1,4 1-142,2 1 1,2 1-1,0 1 1,2 0-343,0 3 0,5-1 0,-4 4 0,-2 2-17,0 1 0,-2 1 1,-1 1-1,-2 3-294,-4 3 1,-3 7 0,-4 4 0,-4 2 31,-2 1 0,-2 5 0,-3 2 0,-7 3 246,-6 1 0,-3 0 0,-2 1 0,-2 1 71,-1 2 1,-4-2 0,2-4 0,-1-3-259,4-1 1,-1 1 0,2-4-1,6-5-290,4-1 0,1-6 57,8-4 1,5-5 0,8 2 0,5-3 372,7-1 1,2-5 0,4-2 0,0-2 253,0-2 0,-3 0 1,1 2-1,-3 1 341,-1 0 1,-4 5-362,-3-4-1487,-7 4 0,-10 5 0,-8 7 1030,-1 4 0,0 11 1,2-2-1</inkml:trace>
  <inkml:trace contextRef="#ctx0" brushRef="#br0">15210 13470 15698,'-7'-1'-914,"0"-2"0,0-4 0,0-2 0,1 1 862,1 1 1,2 0 0,3-4 358,0 1 1,1-1 0,2 0-1,4-1 1,4-1 0,2-2 312,1-2 0,5 4 1,0-2-1,4 1-191,1 0 0,5 1 0,-4 4 1,-1 4-396,2 0 0,-3 1 0,2 4 0,-4 0-311,-3 0 1,-1 5 0,-5 2 0,-4 3-216,-2 0 0,-2 2 0,-4 1 1,-1 2 466,-3 2 0,-5-3 1,-7 3-1,1-2 311,0-2 1,-3-5 0,4-1 0,1 2 95,1 0 1,2-2 0,3 0-527,4 2 0,6-3 0,6-1 0,2 0 57,4-2 1,7 2 0,-1 3 0,1 0 13,-3-1 0,-1 6 0,-5-2 0,-3 0 300,-5 1 0,-7 2 0,-5 1 1,-8-1 593,-7 1 1,-6-3-1,-5 2 1,-1-2-527,-1-1 1,0-4-1,6 0 1,3 0-2766,3-1 2520,0 3 0,16-8 0,-3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12647 9406 13134,'0'-11'-398,"0"1"0,0-1 0,0 0 1,-1 1-1,-2-1 0,-1 2 355,-2 1 0,-3-1 0,-4 3 0,-1-1 0,0 1 86,-1 1 0,-2 2 1,-5 3-1,-3 0 52,-4 0 1,-2 0 0,-5 1 0,-3 1 0,-3 2-1,-5-1 72,-2 2 1,-7-2-1,0 2 1,0 1 14,2 0 0,2-2 0,1 4 0,2 3-82,2 2 1,1 6 0,5-2-1,0 5-70,2 2 0,3 4 0,-1 5 1,5 2 69,2 4 0,4 3 0,0 1 0,2 2-69,3 1 0,-2 2 1,9-2-1,1 3-46,1 3 0,2 5 0,0 1 1,3 1-34,5-28 0,0 0 0,1 29 0,1-29 0,0 1 0,1 0 0,-1 1-35,2-1 0,0 1 0,1 0 1,1 0-1,3 0 0,0 0 1,2 1-1,0 1 48,1 0 1,0-1 0,1-2 0,1-1-1,0 1 1,2 0 0,1-1 0,1 1 37,3-1 0,0 0 1,3 1-1,0 0 1,1 0-1,1-1 1,2-1-1,0 0 73,1-1 0,1-1 0,-2-1 1,1-1-1,2-1 0,2 0 0,1-2 1,0 0 57,2-1 1,2 0 0,-1-5-1,1-1 1,3-2 0,2-1 0,-1-2-1,1-2-23,2-1 0,0-2 1,3-2-1,2-1 1,0-1-1,1-1 1,1-2-1,0-1 83,-1-1 0,-1-1 0,1-3 1,-1-1-1,-2-2 0,-1-2 1,1-1-1,0-1-105,1-1 0,-1 0 1,-6-1-1,-1 0 1,-1-1-1,-1 1 1,-2-2-1,-1 0-28,-2-1 1,-1-1 0,-1 0 0,1-1 0,1-1 0,-1 1 0,-1 0 0,-1 1 2,-2 0 0,-1 1 0,0-1 1,0-1-1,20-14 0,-1 1-269,-1 1 0,-10 5 0,-4 4 0,-7 1-237,-6 2 0,-4 3 0,-4 2 1,-3-1-82,-6 0 1,-6 3 0,-9-3 0,-6-4 66,-7-2 0,-2-1 0,-3-4 1,-2-2-1501,0 0 1956,-1-2 0,2-3 0,2 3 0,3 3 0</inkml:trace>
  <inkml:trace contextRef="#ctx0" brushRef="#br0">14753 3724 7920,'-11'-11'0,"-4"1"0,-2-1 0</inkml:trace>
  <inkml:trace contextRef="#ctx0" brushRef="#br0">14572 3607 7920,'-6'-27'-108,"3"2"1,1 1 0,2 1 0,2-2-32,1 1 1,8 1 0,8-2 0,4-5 284,6-4 0,1 0 0,2-4 0,0 0-6,0 0 1,0 0 0,-1-1 0,-4 5 48,-6 4 0,-1 4 0,-6 5 0,-2 1 101,-3 2 1,-4 8-201,-1 6 0,-4 4 0,0 5-134,-6 5 0,-7 11 0,-3 7 0,-3 3 28,-4 1 1,-2 4 0,1 4 0,-5 4 16,-2 2 0,15-19 1,-1 1-1,0-1 1,0 0-1,-1 2 1,-1 1-12,1 2 1,-1 1 0,-3 5 0,-1 1 0,-4 7 0,-1 1 0,8-11 0,-1 0 0,0 1-151,-2 3 1,0 0-1,-1 1 1,-3 3-1,0 2 1,-1 0-1,0 1 1,-1 1 0,0 0-1,-1 2 1,0 0-1,-1 1 145,7-11 0,0-1 0,0 1 1,-1 1-1,0 2 0,0 0 0,0 1 1,0 0-1,-1 0 0,-1 1 0,0 0 1,0 0-1,1 0 0,-1-1 0,1 1 1,-1 0-143,1 0 0,-1 0 1,1 1-1,-1 0 0,-1 1 1,0 0-1,0 0 1,-1 1-1,0 2 0,0 0 1,0 0-1,-1 1 0,0 0 1,0 1-1,-1-1 1,1 1 160,5-11 1,1 1 0,-1 0 0,1 0 0,-1 0 0,0 1 0,-1-1-1,1 1 1,0 0 0,-1 0 0,2-1 0,-1 0 0,0-1 0,0 1-1,0 0 1,0 1 0,0-1 0,-1 1 0,1-1 0,0 1-71,-1 0 1,1 0 0,-1 0 0,1 1-1,-1-1 1,0 2 0,0 0 0,-1 0 0,1 1-1,0-1 1,0 1 0,-1 0 0,1 0-1,0 1 1,0-1 0,0 0 0,-1-1 0,1 1-1,0 0 1,0 0 98,-1 0 1,1 0-1,-1 0 1,1 0 0,-1-1-1,1 1 1,1-1-1,-1 0 1,0 0 0,0 0-1,0 1 1,0 0 0,0 0-1,-1 1 1,1-1-1,1 0 1,-1-1 0,0 1-1,1 0 1,0 0-10,0-1 1,0 0 0,0 1 0,0-1 0,1 0 0,-1 0-1,0 1 1,0-1 0,0 1 0,0-1 0,2-1 0,-1 0-1,0 0 1,1 0 0,-1 0 0,1 0 0,0 0 0,0 0 0,0 1-1,1-1 19,-1 0 0,0 0 0,1 0 0,0 0 1,-1 0-1,1-1 0,1 1 0,-1 0 0,1 0 1,0-1-1,-5 10 0,1 0 0,0 0 1,0-1-1,1-1 0,0 0 0,0 0 0,1-1 13,-1 0 1,0 0-1,1-1 1,-1 1-1,1-1 1,-1 0-1,0-1 1,1 1 0,-1-1-1,0 0 1,0 0-1,0-1 1,0 1-1,0-1 1,1 0 0,-1 1-89,1-2 0,0 0 0,0 0 0,0 0 0,0-1 0,-1 0 0,0 0 0,1 0 0,0-3 0,0 0 0,0 0 0,1 0 1,-1-1-1,0 0 0,0-1 0,1 1-10,-8 11 1,0 0 0,1 0 0,2-4 0,0 0 0,1-1 0,0-3 0,2 0 0,-1-1 0,2-3 0,1-1 0,0-1-4,1-2 1,0 0-1,1-2 1,-6 13-1,1-1 1,5-7 0,3 0 44,3-6 0,2-1 0,-8 23 0,9-5 0,3-3 0</inkml:trace>
  <inkml:trace contextRef="#ctx0" brushRef="#br0">9722 4884 6677,'-40'-36'203,"1"1"0,2 3 0,2 2 0,3 6 0,2 2 0,-20-8 0,10 9 0,9 8 1041,9 5 1,11 6 0,13 9-1315,7 7 0,11 11 0,8 7 1,6 6-35,5 3 0,-19-17 1,1-1-1,5 2 0,1 0 1,2 2-1,1 0 58,2 3 1,1 1 0,2-1 0,0 1-1,3 5 1,1 0 0,2 2 0,1 1-185,-12-12 1,0 1 0,2 1 0,4 5 0,1 2 0,1 0 0,3 5 0,2 0 0,-1 2 0,-8-9 0,0 1 0,1 0 0,-1 1 233,2 2 1,0 0 0,0 1-1,-1 0 1,2 2 0,-1 0-1,0 0 1,0 1 0,0 2-1,1 0 1,0 1 0,0 0-1,0 0 1,1 0 0,-1 1 0,0 0-118,-6-9 0,-1 1 0,1-1 0,0 1 1,0 0-1,0 0 0,-1-1 0,1 1 0,0 0 1,-1 0-1,2 1 0,-1 1 0,0 0 1,1 0-1,0 0 0,0 0 0,0 0 0,0 0 1,1 0-1,0 1 126,0-1 0,0 1 0,1 0 1,0 0-1,1 0 0,-1 0 1,2 0-1,-1 1 0,1-1 1,0 0-1,0 1 0,1 0 1,1-1-1,-1 1 0,0 0 0,1 0 1,0 0-1,0 0 0,0 0 1,1-1 14,-1 1 1,0-1 0,1 1 0,0-1 0,-1 0 0,1 1 0,0-1 0,0 0 0,1 1 0,-1-1 0,2 2 0,0-1 0,0 1 0,1-1 0,-1 1 0,1 0 0,0 0 0,0-1 0,1 1 0,0 0-35,-7-7 0,0 0 0,1 1 0,-1-1 0,1 0 1,-1-1-1,7 7 0,0-1 0,-1 0 0,1 0 1,0 0-1,-6-6 0,0-1 0,0 1 0,1-1 0,-1 1 1,1-1-1,-1 0 0,1 0 0,0 0 0,0 0 1,0 0-1,1-1 116,-1 1 0,1-1 0,0 1 0,0-1 0,1 1 0,-1-1 0,0 1 1,0 0-1,1-1 0,-1 1 0,1-1 0,-1 0 0,0-1 0,0 0 0,1 0 1,-1-1-1,0 1 0,0-1 0,7 7 0,0-1 0,-1 0 0,1 0 1,-1 0-114,1 0 0,-1 0 1,0 0-1,1 0 1,-1 0-1,1-1 0,-1 1 1,1 0-1,-1-1 1,1 1-1,1-1 0,0 1 1,0-1-1,0 0 1,0 1-1,1-1 1,-1 1-1,0-1 0,0 1 1,0-1-38,0 0 0,-1 0 0,1 0 1,0 0-1,0 1 0,-8-6 0,1 0 1,-1 1-1,1 0 0,-1-1 0,0 1 1,7 6-1,1-1 0,-1 1 0,0 0 1,0 0 39,-8-5 0,1 0 0,0 0 0,0 1 0,0-1 0,-1 1 0,1 0 0</inkml:trace>
  <inkml:trace contextRef="#ctx0" brushRef="#br0">12455 4192 13981,'22'-32'-183,"-1"0"0,-1-1 0,-1-2 0,-1-4 0,-1-3 212,0 0 0,-2 4 0,-5 1 0,-3 3-38,-4 2 0,-1-1 1,-4 9-1,-2 4 1,-7 6-1,-7 6-67,-5 4 0,-10 8 0,-11 5 0,-7 8 75,24-6 1,-2 3 0,-3 3 0,-2 1 0,1 3-1,-1 1 1,-2 2 0,0 0 22,-2 2 0,1 0 0,0 3 1,1 1-1,0 1 0,1 1 1,1 2-1,1 1-92,0 1 0,1 1 0,3-1 1,2 1-1,1 3 0,0 2 0,2-1 1,1 2 124,1 0 1,3 1 0,1 2 0,3 0 0,2 3 0,3-1 0,1 0 0,3 0-67,1-2 0,3-1 0,2-2 0,3 0 0,2-1 0,2-1 0,2 0 0,3-1-89,2 0 0,3-1 0,2-2 0,3-2 0,2-3 0,2-1 0,0-3 0,2-2 160,2-2 1,1-1 0,1 0 0,3-2 0,4 0 0,2-2 0,2 0 0,-1-2 24,1-2 0,1-2 0,1-2 0,1-1 0,0-1 0,1-2 0,2-2 0,1-1-109,4 0 1,-1-2 0,-4-4 0,0-3 0,1-4 0,-1-2 0,-1-4 0,0-3 41,0-3 1,-2-3-1,1-4 1,-1-2 0,-2-2-1,0-1 1,-2-2-1,-1-2-3,-3 0 1,-3-2-1,-1-2 1,-2-2 0,-1-4-1,-1-2 1,-2-1-1,-1-3-157,0 0 1,-3-2-1,-4 1 1,-2-1 0,-3-1-1,-3-2 1,-2 1 0,-1 0-80,-3-1 0,-1 0 0,-3 4 0,-2 2 0,-5 3 0,-4 3 1,-5 7-1,-5 5-506,-5 7 1,-6 6 726,-6 6 0,-3 6 0,-4 5 0,-2 5 0,-4 2 0,-1 1 0,-1 2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7754 4926 29954,'1'-6'-1792,"2"2"0,1 0 0,1-1 0,1 0 1143,0-4 0,-4 3 0,2-1 88,-3-1 1,-1 2 0,-1 0 555,-3 1 0,2 2 0,-5 3 0,-2 0 0,-1 0 0,-3 0 227,-1 0 1,-5 1 0,2 1 0,-1 2-33,1-2 0,3 0 0,-4-2 1,-1 0 13,-1 0 0,-1 0 0,-2-2 1,-1 0-343,0-2 1,-1 0 0,4 1 0,-2 0 209,-2 0 0,3 2 0,-3 1 0,3 0 72,0 0 0,2 0 0,1 0 0,3 0 194,0 0 1,1 0 0,2 0 0,-1 0-155,1 0 1,0 0-1,0 0 1,-3 0-184,0 0 0,2 0 0,-3 0 0,1 0-24,-1 0 0,-1 1 1,-3 2-1,0 2 43,0 0 1,-1 1 0,1 1 0,1-2 71,2 0 0,-2-4 1,2 3-1,-1-3 18,2-1 0,-2 0 0,3 1 1,1 1-35,0 2 0,-4-1 0,1-1 1,-2 0-15,-1 2 1,1 3-1,1-3 1,0 2-104,-4 3 0,2 0 0,-4 2 0,3-1-15,1 1 0,-1 0 1,1-1-1,0 1-2,-1-1 0,5 1 0,-1 0 1,-1-1 0,-1 1 0,-1 0 0,-1-1 0,1 1-22,0 0 1,0 0 0,-2 2 0,0 3 3,-2 0 0,0-3 0,4 3 0,-1-2-33,1 0 0,-4 0 0,2-3 0,1 1-8,3 2 1,3-2-1,-3 2 1,2-2 43,2-2 0,-3 2 0,4 1 0,1 1-54,1-1 1,2 3 0,0-1-1,2 2-69,1 2 1,0-3 0,-4 2 0,1 1 12,-1 1 1,0 0 0,-1-1 0,-1-1 64,-1 1 1,-1 0-1,2-1 1,-1-1 34,1-2 0,0 4 1,-1-1-1,-3 2-23,0 1 0,2-3 0,3-1 0,-1-1 8,-1 1 1,0-1-1,3 3 1,2-2-58,2-2 0,-3 3 0,4-3 1,-1 2 40,0 2 0,5-3 1,-3 2-1,0 1 75,-2 1 1,1 1 0,-1 1 0,-1-2 54,-1-3 0,-3 3 0,-2-2 1,-3 2 33,0 2 0,-1-6 0,2 0 0,0-2 59,-3 0 0,3 0 1,2-3-1,2-1-56,2 1 0,0 0 1,2-1-1,2 1-139,1 0 0,1-1 0,1 1 1,0 1 31,0 2 1,-1-2 0,-1 2 0,0-2 110,0-2 0,-2 2 1,3 1-1,-2 1 46,-3-1 1,1-1 0,0-1-1,1-1-15,-1 1 1,-2-1-1,1-2 1,0-1-87,2 1 1,1 2-1,-2 0-113,1 1 1,3 0-1,-1-1 1,0 1-86,2-1 0,2 1 1,1 1 75,0 2 1,0-2 0,0 2 0,1-2-30,3-1 0,-3-1 1,4 2-1,-2 1-30,1 1 1,0 2 0,-4-3 0,0 1-49,0-1 0,3 2 1,1-1-1,-2 1-61,-1 0 0,0-3 0,2 3 0,0-1-6,0 1 1,1 2 0,1-3 0,1 1 9,2 0 1,-2 0 0,1 4-1,2-1 75,0 1 0,-2-3 0,0 1 0,1 0 65,2-1 0,-3 1 0,-1 2 1,0-2 131,0 2 0,-4-3 0,2-1 1,-3-1 68,-1 0 1,0 1-1,1-5 1,1 1-81,2-1 1,-1 1 0,-1 0-1,0-1-24,2 1 0,3 1 1,-3 1-1,2 1 34,3-1 0,-1 2 1,0 1-1,-1-1 44,1 1 1,1-2-1,-1-4 1,-1 2-10,1 2 0,-2-2 0,0 2 1,0-2 32,0-1 0,-2-4 0,3 0 1,1 1 79,1 2 1,2-1 0,1-1 0,1 0-16,1 0 0,4 0 1,-3 0-1,0-1 68,1 2 0,3-3 0,-3 1 1,2 1-19,0 1 0,-5-1 0,2-1 0,-1 1 18,0 1 0,4-1 1,-4-1-1,-1 0-15,-1-1 1,0 2 0,2-3 0,3-1 80,-1 1 1,1 2 0,-3-2 0,4 0-18,2-1 1,1 5-1,0-3 1,1 1-121,-1 0 0,-1-4 1,-1 3-1,-1 0-117,1 0 0,-1 0 0,0 2 1,-2-2-89,-1-1 0,-3 5 0,2-1 0,-2-1-91,-2 1 1,1 4 0,0 2 0,-1-2 58,1-1 0,0-3 0,0-1 1,2-1 116,2 2 1,2-3-1,-1-1 1,0 0 74,3-2 1,-2-2 0,0 0-1,2 1-67,1 2 1,2 1 0,-2-2 0,-1 4-72,-2 3 0,1-3 0,2 0 0,-1 1-6,-1 2 0,-5-1 0,2-1 0,1-1 54,1 2 1,0-1 0,-1-1 0,1-2 141,-1-1 1,-1-1 0,2 3 0,1-2 15,-1-1 1,3 2 0,-3-2 0,2 1-101,-1 0 0,1-1 0,-4 3 1,1 0-105,-1-1 0,-1-1 0,-3 2 0,0-1-16,-1-3 1,1 4-1,-1 0 1,1 1 42,0 0 0,1-3 0,1 2 0,1-1 34,-1 1 1,2 0 0,0 3 0,2-2-40,2 1 1,-3-2 0,2 1 0,1 0-50,1-1 1,-2 0 0,0-4 0,1 2 58,1-2 0,1-1 1,-1-1-1,-1 0 39,-1 0 1,-1 0 0,3 0 0,-2 0 25,-4 0 0,2 0 1,-1 0-1,0 0 24,1 0 0,2 0 0,-3 0 0,0 0 8,1 0 0,3 1 1,-3 2-1,2 0 34,0 0 0,0-2 0,6-1 1,1 0-21,-1 0 0,2 0 1,0 0-1,0 0-94,0 0 1,0 1 0,-3 1 0,2 2-101,-1-2 1,-2 1-1,1-1 1,0 2 38,2-2 1,0-1 0,-4-1 0,2 0 83,1 0 1,0-1 0,4-1 0,2-3-5,1-1 1,1 2 0,1-1-1,2-1 49,4 0 1,-1 2 0,1-2-1,1 2-29,1 1 0,-2-2 1,-1 2-1,-1-1-46,-3 0 1,-1 1-1,-1-3 1,0 0 50,0 1 1,-5-3 0,-1-1-1,-1 1 40,0 1 1,4 0 0,0-4 0,1 0-3,2 1 0,-1-1 0,0 0 1,-2 1-90,1-1 1,-2 2 0,-6 0-1,-2 2-22,-3-1 0,3-2 0,-3 1 0,0 1 46,-3 1 1,1 0 0,0-4 0,1 1 78,-1 3 1,3-2 0,-3 2 0,2-3-21,2 0 1,1-2 0,1-1 0,0-1 0,1 1 0,-5-3 0,1 1 0,0 0-78,-2-1 0,0-2 0,-6 3 1,1 0-24,0-1 1,-1-1-1,1 1 1,0 1-15,-1 0 1,2 0-1,2 5 1,4-1 16,2 0 0,-2 1 1,0-1-1,0 2 29,3 2 1,0-3 0,0 3 0,-1-2-31,-2-2 0,-3 0 1,-4 1-1,0-2-35,-1-2 0,-3 1 0,-1-5 0,0-1-56,0-1 0,-4-1 0,2-1 1,-3 1-41,-1 0 0,0 1 0,0 1 0,-1 2-30,-3 2 1,3-3-1,-4 4 1,2 1-14,-1 1 0,1 1 0,3 1 0,0-2 45,0-2 0,0 1 1,0-5-1,0 0 58,0 2 0,0-4 0,1 1 0,1-4 83,2-2 0,3-3 0,-2 2 0,1 0-61,2 0 1,1 1 0,2 4 0,0 1 16,-1 2 1,1-1-1,0 5 1,-1 0 136,1-2 0,-4 5 0,-1-4 0,-1 4 34,-3 0 0,3-1 1,-2-1-1,0-2-5,-2-2 0,-1 4 0,0-2 0,0 0-71,0-3 1,0 2-1,0 1 1,0 1-83,0 0 1,0-4 0,0 4 0,0 1-52,0 1 0,-1-2 0,-2 0 0,-2 1 1,0 1 0,-4 1 1,-4 0-1,-1 0 55,1-4 1,-2 4-1,-1-5 1,1 2-5,0 0 1,0-1 0,5 0-1,-1-2-8,1-4 0,0 4 0,3-1 0,2-1 18,1-1 0,2-1 0,-2 1 0,0 1 2,1 1 0,-2 4 0,1-3 1,-3 1 42,-2-1 1,-3 4 0,-1-1 0,-2 2 69,-2 1 0,0 1 0,-1-1 0,1 1-17,2-1 0,-3-1 0,4-1 0,1-2-87,1-2 0,5 3 0,1-4 0,1 1 45,3 0 0,1-3 0,1 2 0,-2-1 24,-1 1 1,2 0 0,-3 2 0,2 1-70,-2-1 0,-2 1 0,-4 2 0,-1-1-29,0 1 0,-4 1 0,-3 0 1,-2-1 92,-1-1 0,3 0 0,0 3 1,0-1-68,-3-2 0,5 1 0,3-3 1,3-1-4,3 1 1,4 1 0,-3-1 0,1-1 77,3 1 1,1 3-1,1-1 1,-2 3-22,-1 4 1,1-1 0,-6 4 0,0 2 20,-1 0 0,-7-1 0,-1-1 0,-2 2 91,1 1 0,-2 1 1,1 0-1,-2-1-33,-1-3 1,-1 2 0,6-5 0,0-2-13,-1 0 1,1-2-1,0 1 1,2-2 30,4-2 1,0 2 0,0-4 0,-1 2 1,-2 0 1,2 0 0,-3 4 0,1 2-32,0 1 0,-5 0 1,1-4-1,-2 2 3,-1 2 0,-1-3 1,1 4-1,0-1-100,0 0 0,3 0 0,1-2 1,2 0-15,2 2 0,1 0 0,2-3 1,0-1-90,3 0 0,-2 1 0,3-1 0,-1 0 32,-1 1 1,3-2-1,-4-1 1,1-1 64,-4 1 1,2 1 0,-6 1-1,1 1 35,-3-1 1,-2 4 0,-1 1 0,-1 1 16,1 3 0,0 1 1,0-1-1,-1 0 2,1-1 1,3-1 0,2 4-1,-1 0 41,1 0 1,3-1-1,-3-3 1,2-2 23,0 0 0,0-3 0,2 3 1,-1-1 31,-1 0 0,-2 0 1,3-3-1,-2 2 19,-1 1 0,-2 3 0,-5-1 0,-1 0 23,-5 2 1,-2 2-1,0 1 1,-1 1-113,0 3 0,0 3 0,1 6 1,4 2-79,6 2 0,-1 5 0,6 6 1</inkml:trace>
  <inkml:trace contextRef="#ctx0" brushRef="#br0">18178 2309 7936,'-11'-37'-33,"2"3"1,0-4-1,4 0 1,0 2-1,2-1-1,2 3 1,1 1-1,0 1 1,0 0 82,0 0 1,0 5-1,0 2 1,-1 4 14,-2 3 1,0 2 0,-3 6 0,0 0 21,0 3 1,-1 3-1,-3 4 1,-1 0 24,0 0 0,-3 4 0,0 2 0,1 1 40,1 0 1,2 0-1,0 4 1,3 1-38,4 2 0,-2-1 0,1 5 0,2 1-29,1 1 1,1 2 0,1 2 0,1 2-29,2 1 0,4 2 0,-1 2 0,3 3-58,0 1 1,1 3-1,1 7 1,1 4-16,1 8 0,-7-26 0,0 1 0,-1 2 0,-1 0 0,0 4 0,0 0 11,1 4 0,-1 0 0,0 0 0,-1 1 0,0 1 0,0 1 0,-2-2 1,-1 0-62,0 0 1,-1-1 0,2-1-1,0 0 1,0-1 0,1 0-1,-1-1 1,0 0 40,0-2 1,1 0 0,1-1 0,0 1 0,0-3 0,1-1 0,0 0 0,3 0-20,0 0 1,1-1 0,-1-1 0,1-1-1,0 0 1,0 0 0,0 1 0,0-1-14,1 1 0,1 1 1,-1 4-1,1 1 0,-1 2 1,0 0-1,-1 3 0,0-1 23,-2 1 0,0 1 0,-1 4 0,-2 1 0,1 1 0,-2 1 0,-2 3 0,0 1-20,-1 2 1,-2 1-1,-3-2 1,-1-1 0,-2 3-1,-2-1 1,0-1 0,-1-1-70,-1-1 0,-1 1 0,0-1 1,-1 1-1,-1 1 0,-1-1 0,1 0 1,1 1 167,-1-3 1,1 1 0,2-1 0,1 0 0,-2-4-1,1 0 1,0-2 0,1 0 23,0 0 0,1-1 0,2-5 1,1-1-1,0 2 0,2 0 0,1-1 1,1 1-35,0 0 1,1 1 0,-2 2 0,1 0 0,1 1-1,0 1 1,1 2 0,0 1-19,0 1 1,1 0 0,0 2 0,0 0 0,0 3 0,0 1 0,0 2 0,0 1-28,0-18 0,0 0 1,0 0-1,0 0 0,-1 0 1,1 0-1,-1 0 1,0 1-1,-1-1 0,0 1 1,0 0-1,-1 1-162,0 0 0,1 0 0,-2 1 0,-2 2 0,-2 2 0,0 0 0,0 2 0,-2 1 0,0 0 0,-1 2 0,-2 0 0,0 0 137,0-1 0,-1 0 1,0 0-1,0-2 1,0 1-1,-1-1 1,1-1-1,0-1 1,0 0-1,0 0 1,0 0-1,-1-1 74,1 1 1,0 0 0,0-1 0,0-2 0,0-2 0,0 1 0,1-1 0,0 1 0,-1 0 0,1-1 0,0-1 0,0 1 80,0-1 1,-1 0 0,1 0 0,1 1 0,-1 0 0,1 0-1,0 0 1,1-1 0,-1 1 0,1-1 0,0 0 0,0 0-68,0-1 0,0 0 0,1 0 1,0-1-1,1-1 0,1 0 0,-1 2 1,2 0-1,-1 0 0,1 0 0,1 0 1,0 0 51,1 0 1,0 0-1,1 0 1,0 17-1,1 0 1,1 1-1,0 0 1,2 1-1,-1 0-101,1-20 1,0 1 0,0 1 0,0 1 0,0 1 0,0 0 0,0 0 0,0 0 0,0 0 0,0 0 0,0-1 0,0 0-58,0-1 0,0-1 1,0 0-1,0 18 1,0-2-1,0 0 1,0-1-1,0 0 1,0 0-7,0 1 0,0-2 0,0-5 0,0 0 0,0-3 0,0 0 0,0-4 0,0-1-90,0-2 1,0-2 0,2-2 0,0-1 0,0-1 0,1 0 0,0-2 0,1-1-308,1 0 1,1-1 455,-1 1 0,1 0 0,2-1 0,1-1 0,-2 3 0,0 0 0,1 0 0,2 0 0,0 0 0,0 0 0</inkml:trace>
  <inkml:trace contextRef="#ctx0" brushRef="#br0">6520 11630 21804,'-21'-9'-4,"1"0"1,2-1 0,3 3 0,1 3 147,-1 1 0,6 7 0,5 3 0,3 2-460,1 2 1,1 0-1,3-1 1,3 1-1,4 0 1,2-1 203,1 1 1,5-1 0,-2 1 0,4 1-39,0 2 1,0-1 0,2 5 0,1 1 34,5 1 1,1 1 0,4 0 0,1 2 20,4 2 0,4-3 0,1 2 0,5-5 35,3-5 0,0-7 0,-22-5 0,1 0 0,1-2 1,-1 1 212,0-1 1,1 0 0,-1-4 0,0-2-1,25-9 1,-28 5 0,1-1-61,-2-1 0,1-1 1,1-2-1,-1 0 1,-1 2-1,0-1 1,23-13 381,-5 2 0,-2-1 0,-7 1 0,-4 2-238,-6 0 0,-1 5 0,-9 2 0,1 0-149,-3 3 0,-2 2 0,-3 0 0,-2 0-51,-3 1 1,-4-1 0,-5 2-25,-6 1 0,0 4 0,-6 4 0,2 0 129,2 0 0,1 0 0,2 1 0,2 1-41,1 2 0,5 1-449,-2-2 0,3 0-551,1 4-444,0-5 670,0 3 1,0-4-585,0 2-283,0-1 1209,0 7 0,5-3 1,1 5-1</inkml:trace>
  <inkml:trace contextRef="#ctx0" brushRef="#br0">15965 10555 18039,'0'-11'-4387,"0"1"2793,0-1 1592,-4 0 1,-2 2 108,-5 2 23,5 2 0,2 6 1,4 3-250,0 3 0,4 0 1,2 2-1,1 4 88,0 3 0,0-1 1,4 5-1,-1 4-193,-3 2 1,1 2 0,-5 5 0,0 3 258,-2 3 0,-2 2 1,-3 2-1,-4-1 76,-5 1 0,-7-2 0,-6-2 0,-1-4 176,-3-6 0,-1-4 0,0-6 0,0-4 122,2-3 1,5 0 0,6-8-207,4-2 0,7 0 1,4 1-168,6 0 0,2 2 0,7-2 0,2 5 129,4 1 1,2 3 0,2 1 0,-1 3-26,0 4 1,-1 4 0,-2 8 0,-4 1-25,-2 3 0,-6 3 1,-3 7-1,-1 3-41,-2 3 1,-6 2 0,-4-1-1,-4 0-64,-3 0 0,1 3 0,-2-3 1,3-5-87,-1-3 1,8-3 0,-1-2 0,3-2-101,3-2 1,3 0 0,4-4 0,4 0 155,5 0 1,3 3-1,3 1 1,-2-2-1,2-1 0,-3-1 1,-2 0-1,-4-1-1,-2-3 0,0 1 0,-5-4 1,-1-1 198,-5-2 1,-3-1 0,-4-4-1,-2-3 9,-2-2 1,-2-2 0,-3-2-1,3-1-53,0 1 1,2 7 0,4 1 0</inkml:trace>
  <inkml:trace contextRef="#ctx0" brushRef="#br0">12540 6948 7863,'11'20'0,"0"-1"0,-2 9 1,-1 3-1,-2 2 0,0 4 264,0 1 0,-3 0 0,0 1 0,-2-4 0,-2-1 0,-2-1-137,-5-1 0,-2-7 0,-4-11 0,-3-3 113,1-4 0,-3-3 0,4-9 0,4-6 0,2-5 0,5-14 0,5-7 0,4-6-52,5-7 1,7 2-1,8-1 1,3 1-233,3-1 0,5 5 1,3 3-1,3 9-760,0 10 0,-4 10 0,-3 9 808,-1 6 1,-7 17 0,-1 8 0</inkml:trace>
  <inkml:trace contextRef="#ctx0" brushRef="#br0">19624 9438 14489,'-21'-27'-223,"0"3"0,0 10 0,0 10 0,3 12 0,-1 15 293,-4 9 1,2 10-1,-4 8 1,4 1 0,4 0-1,7-2-152,5 2 1,5 1-1,5 0 1,5-3-187,7-7 1,4-4-1,3-8 1,2-6 118,1-6 0,-3-9 0,0-9 0,-1-10 290,-2-11 0,-4-10 0,-3-7 0,-4-4 245,-2-2 0,-4-6 1,-5-2-1,-4-5-22,-5-2 0,-1 4 1,-3-2-1,2 4-546,1 3 0,1 9 0,0 9-807,3 6 1,3 15 0,5 11 956,2 12 1,3 12 0,5 3 0</inkml:trace>
  <inkml:trace contextRef="#ctx0" brushRef="#br0">19178 9757 9655,'-16'-36'177,"8"7"1,14 9 757,18 7 1,23 1 0,-12 9 0,2 2-1,4 0 1,1 0-833,3 0 0,1 1 1,4 0-1,0 1 0,0 0 1,1 2-1,-3 1 0,-1 1-712,0 2 1,-2 3-1,-2 0 1,-2 2-1,-1 4 1,0 0-1</inkml:trace>
  <inkml:trace contextRef="#ctx0" brushRef="#br0">8967 13502 13185,'-38'0'96,"1"0"0,6-1 0,3-1 0,4-2 0,4 2 0,4 1 0,0 1 604,3 0 0,6-2 0,5 0-262,4-1 1,7-6 0,9 1 0,11-4 0,9-3 0,8-1-284,7 1 0,-22 6 0,1-1 0,3 1 0,0 0 0,2 0 0,0-1-171,0 2 0,0-1 1,3-1-1,1 0 1,2 1-1,1 0 0,4-1 1,1 1-1,4-1 1,0 1-1,3 0 1,-1 0-193,2 0 1,1-1-1,-18 5 1,0-1-1,1 1 1,0-1 0,2 1-1,-1-1 1,2 1-1,-1 0 1,1 0 158,1 0 1,0 1 0,0 0 0,2 0 0,0 0-1,0 0 1,-1 1 0,0-1 0,0 1 0,2-1 0,0 0-1,1 1-32,1-1 1,1 0 0,0 1-1,1 1 1,0 0 0,1 0 0,0 1-1,1 0 1,-1 0 0,1 0-1,-1 1 1,0 0 93,1-1 0,0 2 1,0-1-1,1 0 1,0-1-1,0 2 1,4-1-1,-1 0 0,1 1 1,1 0-1,0 0 1,0 0-122,0 1 1,0 1 0,0-1-1,-15 0 1,1 0 0,-1 1-1,0-1 1,10 0 0,0 1-1,0 0 1,1-1 0,-1 1-1,1-1 77,-1 1 1,1 0 0,-1-1 0,0 0 0,0 0 0,0 0 0,-1 0 0,0 0 0,-1 0 0,-1 0 0,-1 0 0,0-1 29,-1 0 0,-1-1 1,0 1-1,-1 1 0,0-1 1,0 1-1,1-1 1,0 0-1,0 1 0,-2-2 1,0 1-1,0 0-81,-1-1 1,-1 1 0,0-1-1,-1 0 1,0 0 0,-2 0-1,17 0 1,-2 0 0,0 0 0,-2 0 37,-1 0 0,-1 0 0,-3 0 0,-1 0 0,-4 0 0,-1 0 0,-4 0 0,0-1 61,-3-1 0,-1 0 0,-2 1 1,0 0-1,-4-2 0,0-1 0,24-3-177,-6 1 1,-9-4-1,-15 5 1,-6-3 129,-5 1 1,-18 1 29,-2 0 0,-13 1 0</inkml:trace>
  <inkml:trace contextRef="#ctx0" brushRef="#br0">8892 12917 8835,'-11'1'-158,"1"2"0,0 1 0,2 1 13,1 0 478,5-2 0,-2-3-21,8 0 0,2 0 0,4 0-244,1 0 0,-1 0 0,1 0 1,0 0 16,-1 0 1,1 2 0,0 0 0,-1 1-125,1 0 0,3-2 0,1-1 0,1 0 79,-1 0 1,1 0-1,-2 0 1,3 0 42,4 0 0,0-1 1,0-2-1,2 0-42,1 1 0,0-3 1,4 1-1,2 1-42,1-2 0,-3 4 0,2-3 0,1 2-38,4-2 0,0 3 1,-3-4-1,0 2 73,0-1 1,1 0 0,0 1-1,0-1 48,-2-2 1,-6 0 0,0-3 0,-2 2 2,2-1 1,-4-1-1,2-2 1,-4 0 39,0 1 1,1-5-1,0 1 1,-1 1-80,-2 1 0,-2-2 0,1 0 0,1 1-52,-1 1 0,-3 2 0,1-1 0,-2 0-9,-1 1 0,0-4 1,-1-1-1,1 2-38,-1 1 0,-2-2 0,-3-1 1,1 0-25,0-1 1,0-3-1,1 3 1,-2-2 3,0 0 0,-3 1 0,5-4 0,0 3-39,-1 0 1,4 0 0,-3-3 0,2-1 43,2 1 0,1 0 1,1 0-1,2-1 45,2 1 1,-4 0 0,2 0 0,-1 0 48,0 4 1,0-3 0,-3 2 0,0-1 74,-1 1 1,-3-2-1,-1 4 1,0-2 14,0 0 0,-2 0 1,2-2-1,0 1-93,-1 2 1,1-1 0,3-5 0,-2 0-37,1-2 1,1 0 0,1 4 0,-2 0-23,-1-1 1,0-3 0,5 1-1,1-1 95,1-1 0,1 3 0,-5-1 0,1 1 169,-1 2 1,1-1-1,1 1 1,1 1-139,1 2 0,1-2 0,-2 4 0,2-1-157,-2 3 1,0-1 0,0 0 0,1 2 2,-1 2 1,-1 0 0,-2 0 0,1 0 66,0-4 1,-1 3-1,1-2 1,-2 2 43,-2 2 0,6-1 0,-2 1 0,1-1 39,0 0 0,2 1 0,1-1 0,2 0-113,2 1 1,0-1 0,-1 2-1,0 0-4,1 2 0,-2 0 0,0-3 0,2-1 8,1 0 1,-2 2 0,-1 1-1,-1 0 87,1 0 1,-1-1 0,2-2 0,-3 0 21,1 1 1,-3-1 0,3 0 0,1 2-53,-1 2 0,2-3 0,2 3 1,-1-2-11,-1-2 0,0 4 1,3 0-1,0 0 29,0 1 0,-3-2 0,0 3 0,0 0 2,-2 1 1,-1-1 0,-3 3 0,1-2 8,1 2 0,2-1 0,-3 1 0,2-2-46,2 2 1,-3-3 0,4 2 0,1 0-5,1 2 0,1-2 0,0-1 0,0 1 48,1-2 0,-1 4 0,0-3 0,-1 3 25,-2 1 0,2 0 0,-3 0 0,0 0 5,1 0 0,-5 0 0,3 0 0,-2 0 8,0 0 0,1 3 0,-2 2 0,1 0-61,-1 0 0,-1 3 1,-1-2-1,0 1-38,-1 0 0,2 0 1,1 4-1,1-1 51,-1 1 0,3 0 1,-2-2-1,-1 1-53,-1 0 1,2-2 0,1 7 0,0-4-27,1 0 0,-2 3 0,-2 0 0,1 0-11,1-3 1,0 4-1,-3-1 1,-1-1 52,1-1 0,-4 2 0,0 0 1,2-1 59,0-1 1,-2-2 0,0 2 0,1 1 76,2 1 0,2 1 0,1-5 0,1 1 78,-1-1 1,0 1 0,0 0 0,2 1-57,2 2 1,-3-2 0,3 2 0,-2-2-84,-2-2 1,2 2 0,-1 1 0,-1 1-115,-1-1 1,-5 0-1,0 0 1,1 1-11,-3-1 0,0 3 0,-5-2 0,1 0 81,3 2 0,-3-5 0,3 4 0,-3-2 2,-1 1 0,1-1 1,1 3-1,2 1-22,-2-1 0,3-1 1,0 1-1,1 1-28,2-1 1,-2 1-1,1 2 1,1-2-20,2 2 1,-1 0-1,-1 0 1,-1-2-8,2-2 1,-3 4-1,1-1 1,0 1 13,-1-2 0,2 2 0,-3-3 0,-1-1-22,1 0 0,3 3 0,-2-4 1,1 1-2,1 0 0,0-3 0,5 2 1,1-2 27,-1-2 1,4 1 0,0 0-1,3-2-5,2-2 0,-1 3 0,0-4 0,0 1-7,1 0 1,-1-1 0,0 2-1,1-1-52,-1 1 1,-1 2-1,-1-1 1,-3 0 9,0-2 1,1 0-1,-1 3 1,-1 0 55,1-3 0,1 2 1,-1-2-1,-1 2-9,0-2 0,1 2 1,-3-2-1,1 2 59,-1-2 1,2 2 0,1-3-1,-1 1-42,0 0 0,0 0 1,-4 4-1,2 0-58,2-1 1,0-3 0,-2 1 0,1 1-3,-1 4 1,4-1-1,-1 2 1,2-2-62,0-2 0,-1 1 0,5 0 0,-1-1-96,0 1 0,0 1 1,1 1-1,-2 1 37,-2-1 1,2-1 0,-4-2 0,2 1 140,0 0 1,-4-1-1,4 1 1,0-1 20,3-3 0,3 2 0,1-3 0,0 1 74,1 0 0,5-1 0,3 2 0,-2-2-34,-3-1 1,-1 2-1,1-2 1,0 1-78,0 2 0,-3-2 0,0 1 0,-1 0 46,0-1 0,3 2 0,-2-3 0,1 0-50,3-1 1,-2 5 0,2-3 0,0 0 33,0-3 0,0 2 0,1-2 0,1 0-68,0-2 0,-3-1 0,-1 0 0,0 0-118,0 0 1,2 0 0,-3 0 0,1 0-575,-4 0 1,2 0-1,-1 1 781,-1 3 1,3-3 0,0 4 0</inkml:trace>
  <inkml:trace contextRef="#ctx0" brushRef="#br0">9403 13023 15123,'-10'2'-246,"2"0"0,1 2 503,-1-2 0,2-1 601,-1-1-871,4 0 1,0 0-28,6 0 0,0-3 80,4-1 0,-4 2-121,4 5 1,-4 0-3,0 4 0,0-1 0,-1 2 45,1-1 0,2-5 0,-1 2 84,3-3 1,-1-1-1,1 0-29,1 0 0,2 0 0,0 0-32,1 0 1,0 0 0,-1-1 0,1-2 142,-1 0 0,1-4 1,0 2-1,-1 0-87,1 1 1,0-5 0,-1 3 0,2-1 170,2 0 1,-2 1 0,2-2 0,-1 1 65,1-1 1,-2 2 0,2-1 0,-2 0 17,-1 1 1,0-3 0,-1 5 0,1-1-98,-1 0 0,-2-2 0,-1 4 1,0-1 53,-1-1 0,0 4 0,-4-4-49,1 1 1,5 1 0,-4-3 0,1 1-119,0-1 1,-1 2 0,0-3-60,3-1 0,-2 2 0,0 0 0,-2 0 53,1 0 0,4-1 0,-1-3-11,2 3 1,-1-2-1,-1 2-179,1-3 0,1 0 25,2-1 1,0 0 73,-1 1 1,-3 0 0,-1 2 55,-1 1 0,-1 0 0,-3-4-124,2 1 0,-2 3 1,4-1-1,-1 0 24,-1-1 1,2 2-1,-3 0 1,2-2-79,-2 0 0,4-2 0,0 0 50,0 1 1,3-1-1,-3 1 18,0-1 0,0 4 0,-2 0 27,3-2 1,-1 1 0,0 0 0,0 1-44,-1-1 0,-1-1 1,2 1-1,0 1-12,0-1 1,0-2 0,2 1 0,-2 0 122,-1 2 0,2 0 0,-3-3 0,1-1-2,0 0 0,2 4 0,-4 0 0,1-1-41,1-2 1,-3 0 0,4-1-1,-1 0 1,2 1 0,-4-1 0,1 1-101,1-1 0,-4 0 0,2 1-54,-1-1 1,-2 0 0,0 1-15,0-1 0,0 4 0,0 0 21,0-1 0,3 2 1,1-1 78,-2-2 1,0 3 0,1-1 115,0-1 0,4-1 246,-3-2 0,3 4 346,-3 0-252,-1 0 1,-3-4-319,0 0 1,0 4-45,0 0 0,1 4 357,3-4-209,-3 4-326,4-2 26,-5 5 0,-4 5 0,-1 2 57,0 3 0,-3 4 1,-2 0-1,0-1 72,3-1 0,-2 2 0,2 0 0,-3 1 125,0 0 1,-1-2-1,0 3 1,1 1-53,-1 0 1,0-3 0,1 2 0,-1 0-131,1-3 0,0 2 0,2-2 1,2-2-67,1-3 1,0-2 0,3 2-600,-1-1 741,-1-4 1,5 1-1,3-5 1,2-2 101,0-4 0,3-4 0,-2-2 0,3-2-34,0-2 0,1 3 0,-1-4 0,1-1 26,0-1 0,-1 0 0,2 1 0,1 1 91,1-1 1,1-1 0,-4-1 0,2 0-114,2-1 1,-1 5 0,-4 0 0,1 2-12,0 2 1,-1 1 0,1 2 0,0 2 128,-1 1 1,1 4 0,-1-3 145,1 1 0,0 1-205,-1 4 0,1 0 13,0 0 0,-5 2 1,-3 1-98,-2 4 0,-1-1 0,0 1 62,0 1 1,0 2-1,0 1 1,-1-1-100,-2 1 0,1-1 1,-1 1-1,0 1-377,0 2 0,2-2 0,-3 2 0,3-2-708,1-1 0,0 0 0,1 2 844,3 2 0,2-1 0,4-4 1</inkml:trace>
  <inkml:trace contextRef="#ctx0" brushRef="#br0">11668 10672 27547,'0'-15'-2083,"0"-2"1,1 2 0,2 3 2474,0 4 0,-3 6 1,-4 2-1,-2 8 2276,-3 5-2413,0-2 1,-2 9 0,1-2 0,-1 2 0,0 3 0,1 2 0,-1 3-132,1 3 1,-5 1-1,0 0 1,-2-1-417,-1 1 1,-3 1 0,0 1 0,0-1-290,0-3 1,-2-6 0,0-3 0,-2-5 70,1-4 1,3-7 0,3-1 0,3-4 188,-1-4 1,5-6-1,-4-8 1,4-2 146,0-1 1,1-4 0,3-1 0,4 0 474,2 0 0,2-3 0,2 3 0,6 2 370,4 1 0,3 0 0,5 7 0,2 2 459,2 3 1,-2 8 0,6-1 0,0 3-135,2 1 1,1 6 0,0 5 0,-1 6-987,-3 7 0,3 3 0,-5 5 1,-2 1-693,-2 3 1,-3 0 0,1 4 0,-1-2-2149,-2-1 2806,-4 3 1,3-2 0,-6 5 0</inkml:trace>
  <inkml:trace contextRef="#ctx0" brushRef="#br0">13115 11906 22165,'-11'-4'-1087,"1"1"1,-1-4 0,0-1 159,1-2 1,4 0-1,2-1 1,2 0 644,-2 1 1,3 3 0,-2 0 0,1-2 390,2 0 1,-1-1 0,-1 2-315,-2 1 688,-4 5 0,6-7-353,-5 6 1,4 0 0,1 7-421,4 3 1,4-1-1,6 1 1,2 1 187,4 2 1,3 0-1,3 1 1,2 1 78,1 2 1,1-2-1,5 2 1,2-1-86,0 1 1,1-1 0,-5 4 0,1-2 25,0-2 1,-6-1-1,-4-1 1,-7-2 115,-3-2 0,-8-2 0,-4-5 152,-5 0 0,-10-1 0,-2-4 0,-2-4 202,1-4 1,-1-2 0,5 4 0,1-2 212,1-2 0,5 1 0,1 4-509,1-1 0,7 5 0,5 4 161,2 4 0,2 5 0,-2 7 1,-1 5-283,0 5 1,-6 0 0,0 4 0,-5 1-742,-8 2 1,-4 1 864,-7 0 1,-4 0 0,-1 0 0</inkml:trace>
  <inkml:trace contextRef="#ctx0" brushRef="#br0">18582 3405 8276,'-11'0'-113,"0"0"0,-2 1 0,-2 4 1,2 7-1,0 9 0,-1 11 1,-5 10-1,-3 13 69,9-23 1,1 2-1,-1 3 1,0 3-1,1 5 1,0 2 0,0 3-1,1 2 1,0 3-1,2 2 1,3-17 0,1 1-1,1 1 22,1 1 0,0 0 0,1 0 0,0 1 0,1 1 0,1-1 0,1 1 0,1 0 0,1 0 0,0 2 1,1 0-1,2 1-374,0 0 1,0 1 0,2 1 0,0 2 0,2 2 0,-1-1 0,-1 1 0,0-1 0,-1 1 395,0-1 0,0 1 0,0-1 0,1-1 0,0 0 0,0 0 0</inkml:trace>
  <inkml:trace contextRef="#ctx0" brushRef="#br0">15114 9033 8380,'-10'0'278,"-4"-3"0,-1-2 0,2 0-6,2 1 0,5 1 0,2 7 0,4 3 1,4 2-1,4 1-269,5-3 0,4 2 0,5-1 0,3 0-2,3-1 0,8 1 0,3-4 1,3-1 129,4 2 1,3-4-1,6 3 1,6-3-74,-28-1 0,1 0 1,4-2-1,2 0 0,2 1 1,1-1-1,2 0 1,0 0-91,0 0 0,1 0 0,-2 1 0,1 0 0,-4 0 0,0-1 0,0 1 0,0 1-10,0 0 0,1 0 0,-5 0 1,0 0-1,-1 0 0,-1 0 1,-2 0-1,0 0-18,-1 0 1,0 0-1,0-4 1,1-1 0,-1 0-1,1 0 1,-1-1 0,-1-1 52,24-9 0,-5 0 1,-8-5-1,2-2 74,2-2 0,-6-2 0,3-5 0,-2-1 23,1-2 0,1-3 0,-21 17 0,0-1 0,19-22-216,-6-2 0,-3 1 1,-8-3-1,-1-1-54,-4 1 0,-9 3 0,-6-1 1,-4 1-25,-4-1 1,-6-3-1,-8-4 1,-3 1 247,-4 3 1,10 22-1,-1 2 1,-2 0 0,0 0-1,-2-1 1,1 0 75,-3-1 0,0 1 1,2-1-1,1 0 1,-2 1-1,-1-1 0,2 1 1,0-1 91,1 1 1,0-1-1,0 0 1,2-1 0,1 0-1,1 0 1,0-2 0,2 1 24,-1-1 0,3 1 0,1-1 0,2 0 0,-5-26 0,8 26 0,2-1-41,0 0 1,2 0 0,0-28 0,2 2 0,3 1-383,3 0 1,2-1-1,-3 26 1,0 0 0,0 0-1,1 1-179,7-28 1,4 6-1,-3 2 1,1-1 163,-1-1 0,0 3 0,0 0 0,4 1 245,4-1 0,1 1 1,5-2-1,3 4 158,3 2 1,6 3-1,1 0 1,-18 21 0,0 1-94,0 0 0,0 1 0,2-2 0,1 2 0,27-9 0,-25 13 0,1 1-118,1 0 0,0 1 0,1 2 1,0 2-1,-1 1 0,1 1 0,-2 1 1,0 2-165,27-1 0,-2 3 1,2 2-1,2 3-31,0 3 0,-27-2 0,-1 1 1,-2 0-1,1 1 0,0 0 0,0 1 50,0 0 1,0 1 0,0-1 0,-2 1 0,2 2 0,-2 1 0,24 11 95,-3 2 1,-3 5 0,-2-2-1,-1 3 100,0 1 1,-3-4-1,-8 1 1,0-1 353,0-1 0,-2 3 0,-2-6 0,-8-1-337,-8-4 0,-3 0 1,-5-5-1,-3-2-132,-4-4 0,-4 0 0,-6-4 0,-2-3-29,-2-3 0,-4-5 0,-5-8 1,-1-2-37,-3-3 1,-5-6-1,-4-4 1,-2-3 119,-2-3 1,0-5 0,22 20 0,0-2 0,-1-2 0,1-2 262,0-2 0,0-1 0,-2-3 0,0 0 0,0-2 0,0 0 0,0-1 0,1-1-111,0-2 0,0-1 0,1-1 0,1-1 0,0 0 0,1-1 0,1 1 0,1 0 63,2 1 1,1 0 0,1 2 0,1-1 0,3 3-1,0 0 1,2-1 0,0 1-202,1 0 0,0 0 0,1-2 0,0 1 0,0 0 0,0 1 0,1 2 0,0 1-190,0 0 1,1 1 0,1 0 0,1-1-1,0 0 1,-1-1 0,1 2 0,1-1 74,0 2 1,0-1 0,0 0-1,1 0 1,1 3 0,1 0-1,1-2 1,2 0 117,2-2 1,1 0-1,1 0 1,1 0 0,1-1-1,0 0 1,1 2 0,1 1 113,1 1 1,1 0 0,-1 1 0,0 0 0,5-2 0,1-1 0,0 1 0,0-1 62,1 1 1,1 0 0,2-1-1,2 1 1,-1 3 0,1 2-1,3-2 1,0 2-209,3-1 1,1 2 0,0 0 0,1 2 0,2-1 0,1 1 0,-1 1 0,1-1 24,1 1 1,0 1 0,2 0-1,0 1 1,2-1 0,0 2 0,0 1-1,-1 0-187,-1 3 1,-1 0 0,0 1 0,0 0 0,0 2 0,-1 1-1,1 0 1,1 0-18,0 1 1,0 0 0,0 0 0,-1 2-1,0-1 1,1 1 0,0 0 0,0 1 159,-1 0 0,0 1 0,2-1 0,0 2 0,-2 0 0,-1 1 0,-1 0 0,0 0 97,-4 2 1,-1-1-1,0 2 1,-1 0-1,29 2 1,-30 0 0,0 0 133,1-1 1,0 2 0,24 3 0,-6 3 0,-4 4 260,-4 3 0,-3-2 0,0 4 0,-4-3-361,-2-3 1,-4 3 0,-2-6 0,-1 2 55,-2-2 0,-6-1 1,-1-4-1,-2 1-123,-2 0 0,3-2 1,-1 0-1,0 2-492,1 0 0,-1 2 479,-1-2 0,3 3 0,4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14040 9193 9400,'1'-6'-1557,"2"1"1748,0 1 0,1 1 1,-5-3-148,-3 2 1,2 0-1,-5 4 168,-2 0 0,3 0-22,-1 0 0,0-3 0,-3-2 0,-1 0 133,0 0 0,4 1 0,0 1-38,-1 0 0,0-2 1,-1 3 335,2-2 1,0 1-299,-3 3 1,2 0 359,1 0-309,5 0 1,-2 0 0,8-2-254,3-1 1,6 0 0,4-2-1,2-1-29,3 0 0,10-5 0,1-3 0,4 0 68,3-2 1,7 1 0,5-4 0,4 1-50,-1-1 1,-5 5-1,-5 2 1,-5 4-136,-5 0 0,-3 2 1,-5 0 225,-5 1 304,-6 2 0,-11 3 254,-5 0 1,-5-1-539,-5-3 0,0 2 0,2-4-202,1 1-988,4 1-763,-1 4 2378,4 0-527,0 5 1,-1-4-450,-3 3 0,3-3 1,-4 0-18,5 3 1,1-3 0,2 4-107,0-1 932,1-2-147,-4 2 0,1-4 167,2 0-368,-1 0-318,7 0 0,-7 0 190,6 0 64,-6 0 0,3-1-602,-5-2-231,0 1 1,1-2-1,1 3-928,2-3 974,-1 3 1,-2-4-932,3 5 1650,-3 0 0,9 0 0,-4 0 0</inkml:trace>
  <inkml:trace contextRef="#ctx0" brushRef="#br0">14753 8948 14494,'-6'-4'-504,"-2"1"1319,4-4-846,1 5 1744,3-3 1219,0 5-3001,0-5 0,0 3 0,1-4 0,2 0 219,4 0 0,3-1 1,2-5-1,2-2-15,4-4 0,3-3 1,5-4-1,6-4 310,6-6 1,-1 1-1,2-5 1,2-1 130,0-1 0,3 3 1,-1 2-1,0 6-43,-5 5 0,-8 1 0,-4 11 0,-2 2 347,-4 3 23,-6 6-222,-3-3 1,-7 5 0,-8 0-271,-3 0-571,2 0-1432,-4 0 61,8 0 860,-4 0-713,5 0 55,-5 0-62,4 0 1223,-4 5 204,5-4 1,-1 4-507,-3-5 267,3 0-154,-3 0-6763,4 0 6959,0 4 1,4-2 0,2 2 0</inkml:trace>
  <inkml:trace contextRef="#ctx0" brushRef="#br0">15551 8501 24488,'-11'0'-1382,"0"-1"0,1-1 367,-1-2 1,4 1 1037,0 3 0,0 0 717,-4 0 1,4 0 461,0 0 0,0 0 1098,-4 0-1393,5 0 1,3 0-617,6 0 0,0-4 0,4 1 0,1-1-39,1-1 0,2 3 0,1-4 0,1 0 46,1 0 0,4-1 0,-3-5 0,1-1-273,-1-1 0,4-5 1,-1 0-1,2-4 31,1-6 0,-3-1 0,-2-3 0,1-3 121,-1-3 0,-3-2 0,1-2 0,-3 2-20,-4 2 0,3 2 0,-3 4 1,2 0-158,2 1 0,-2 2 0,0 10 0,-2 3 0,1 2 0,-2 5 0,1 3 0,-5 3-357,2 8 0,-4-2 0,-4 4 0,-3 0 492,-2 0 0,-2-3 0,1 3 888,-1-1-1023,5-2 0,-4-3 0,3 0 0,-2 0 0,2 0 0,0 0 0,4-1 0,0-2 0,2-3 0,1-1-941,0 0-3047,0 4 2457,0-1 1,1 4 90,2 0 1159,-1 0 0,3 0-353,-1 0 981,-3 0 351,4 0 0,-4 0 146,3 0 522,-3 0-389,4 0 1,-4 0-792,2 0-738,-2 0-284,4 0 515,-5 0 214,5 0 130,-4 0 143,4 0 0,-4 0 0,1-2 180,2-1 0,0 0-437,-4-4 0,1 1 0,1-2 137,2 1 0,-1 0 1,-3-4-213,0 1 0,0 3-494,0 0 450,0-1 0,0-2 1,0-1 43,0 0 1,1 1 0,2-1 164,0 1 1,6-1 0,-2 0 0,2-1 74,2-2 0,3 2 0,2-3 0,5 0 285,5-3 0,4 1 0,6 0 0,3-2 18,2-1 1,6 0-1,3 1 1,2 2 8,1 2 1,-4 1 0,-4 3 0,-5 1-139,-5 3 1,-3-1 0,-5 5 0,-5 0 1075,-7 2-1045,-8-4-279,-7 4 0,-2-7 0,-5 4 0,1 0 0,-1 0-692,-3 3 92,9-4 0,-5 5 478,2 0 1,2 0 117,-5 0 1,3 0-26,-3 0 0,1-1 0,-2-1-358,1-2 1,4-3 390,-5 3 1,5 0-686,-4 0-85,4 3 386,-1-4-1168,4 5 464,0 0 983,0 5-196,0-4 0,1 5 104,2-2 1,-1-2 257,1 5-486,-2-5 0,1 3 146,1-5 1,-2 1-43,3 3-913,-3-3 580,-1 4 1,0-4 679,0 2 274,0-1 1,1 2-112,3-4 1325,-3 0-953,4 0 1,-4 0-213,2 0 0,0 0 1,4-1 5,1-2 1,2-3 0,0-5 0,1 0-18,-1 1 0,6-4 0,2-2 0,3 0-35,4-3 0,2-1 1,6-2-1,4 0 104,5-3 0,5 3 0,7-2 0,0 4-91,3 2 1,-28 10 0,2 0 0,2-1-1,0 0 1,1 1 0,-1 2-282,1 0 1,-1 0 0,-3 1-1,0 0 1,27-3 0,-3 2-40,-1 2 0,-8 0 0,-5 4 0,-4-1 0,-6-3 0,-5 3 0,-1-2 0,-5 1 0,-9 2 0,-5 0 0,-6 0 0,-3 0 0,3 0 0,-3 0 0,2 0 0,-1 0 0,0 0 0,-4 0 0,0 0 0,-3 0 0,3 0 0,-1 0 0,1 0 0,0 0 0,0 0 0,5 0 0,-3 0 0,5 0 0,0-4-1030,0 2 36,0-2 1,1 4 923,3 0 0,-2 0 38,5 0 1,-3 0-1,2-1 184,-2-3 0,5 3-160,-2-3 0,-1 3 0,0 0 1,0-1 28,-1-2 1,6 0-1,4 3 1,3-1-146,5-2 0,5 1 0,11 2 1,9-2 231,10 0 1,-25-1 0,2-1 0,5 2-1,2-1 1,3 0 0,1 0 26,3 1 1,-1-1 0,4-1 0,-1 0-1,-2 2 1,0-1 0,-1 0 0,-1-1-107,-2 0 0,0-1 1,-3 1-1,0 0 1,-4 0-1,-1 0 0,-4 1 1,-2 0 303,21-3 0,-13 4 1,-7 0-28,-6 2-306,-13 1 0,-4 0 0,-9-1 0,0-3 0,5 3 0,2-3 0,3 3 0,0 1 0,1-3 0,0-1 0,-1 2 0,-4 0 0,-1 2 0,-5 0 0,-5 0 0,4 2 0,-3 1 0,2-2 0,-2 3 0,3-3 0,-3-1 0,5 0 0,2 0 0,0-3 0,4-1 0,1 2 0,3 0 0,2 1 0,2-1 0,2-2 0,0 1 0,5 3 0,-1-1 0,0-3 0,0 3 0,1-3 0,-1 2 0,0-2 0,-4 3 0,-3-2 0,-2 0 0,-2 0 0,0 0 0,-3-4 0,-2 4 0,-5-4 0,0-2 0,0 4 0,0-3 0,0 5-2389,0-4 0,1 4 1211,2 0 1,0 3 0,3 3-316,-2 5 0,1-3 0,-3 3 1021,2 0 0,0 1 1,-4 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7456 4373 24276,'-15'-6'-348,"3"1"1,-3 4 0,0-1 0,1-3 0,1 0-1,1 0 1,2 0 101,-1 0 1,1-2 0,0 2 0,2-1-35,1-2 1,4-1-332,0-2 0,3 5 0,3 2 828,4 3 1,6 1 0,3 0 0,0 0 0,4 0 0,4 0 87,4 0 0,8-3 0,4-1 0,5 2-160,5 1 0,8-3 0,-26 2 0,2 1 1,4-1-1,2 0-117,5 0 1,1-1-1,3 3 1,2-1-1,3-1 1,1-1-1,0 2 1,1-1-62,0 0 0,0 0 0,1-1 0,0-1 1,0 2-1,-1-1 0,-2 1 0,0-1 147,-4-2 1,-1 1 0,-4 1 0,0 0 0,-1 0 0,-1-1 0,-1 0-1,-1 0 137,-1 0 0,-2-1 0,-4-1 0,-2 1 0,27-6 0,-8 1 399,-8-1 1,-3 0 0,-9 2 0,-7 2-356,-4 3 0,-10 0-354,1 0 0,-4 2-355,0 5 0,-2 0 1,-5 4-1,-2 0-165,-1-1 0,0 3 0,-2-2 0,-1 4-358,0 3 1,3-2 0,0 3 809,2 1 0,-4 0 0,-1 5 0</inkml:trace>
  <inkml:trace contextRef="#ctx0" brushRef="#br0">2170 6629 25100,'6'-5'-3612,"-4"-1"2048,-4 0 0,-1-2 0,-4 3 1435,-1-1 0,2 4 0,0-3 0,0 2 103,0-1 0,-1-1 0,-3 3 0,-1-2 94,0 2 1,1-3-14,-1 2 1,0-1 0,1 4 0</inkml:trace>
  <inkml:trace contextRef="#ctx0" brushRef="#br0">1893 6554 23680,'-6'-10'-2737,"2"-1"1,4-1-1,0-1 1893,0-1 1,0 3 0,0 4 0,0-1 652,0-1 1,4-2-1,2 0 480,0 1 0,4-1 1,-4 0-119,-1 1 1,4-1 0,-6 0 0,0 1-45,-2-1 1,0 0 0,1 1-1,2-1-17,-2 1 0,-1-1 0,-1 0 1,2 2-288,1 2 1,-2-3 0,4 4 0,0-1 624,2 0 0,-1 1 0,1-2 103,1 1 0,0 3 0,1-2-71,-2 2 1,-5-1-1,3 3-160,0-2-1,-4 2-494,2 5 1,0 3 0,-1 5-1,3-1 244,1 1 1,1 1 0,3 1-1,1 2 78,0 2 1,3 1 0,1 3-1,1 0-65,-1 0 0,4 4 1,-1 1-1,2 1-148,1 3 0,3 1 0,-2 2 0,-2 1-164,0 2 1,-1 3 0,-1-3 0,-5 2-76,-5 2 0,-3-2 0,-5 2 0,-2 3 121,-6 2 0,-3 1 0,-11-4 0,0 0 371,-3-3 1,1 1 0,-3-4 0,1-3 50,3-4 0,-3 1 0,1-5 1,2-3 101,4-3 0,4-4 0,6-4-107,2 0 0,3-4 0,8-1 53,3-2 1,4 0-1,6-3 1,4 3 79,2 3 0,4 0 1,0 2-1,1 4-103,1 3 1,-6 1 0,1 6 0,-5 2-339,-5 3 1,-2 4 0,-3 2 0,-3 3-120,-6 1 1,-6-3 0,-8 4-1,-3 3 149,-4 2 1,-3-1 0,-1 1-1,1-4 16,2 0 0,2-1 1,1 1-1,3 2-50,5-2 0,-1 4 0,8 2 0,2 0-103,1 1 1,2-3 0,2 2 0,4-2-84,3-2 0,1 1 0,-2-2 1,-1-2 85,-1-3 1,-4-3-1,0-1 1,-2 0 300,-1 0 1,-3-4 0,-2-1 0,-1-1-39,-2-2 0,-1 3 1,-2 1-1,1 3-314,3 1 0,-1 0 1,5 1-1,1 3-560,5 3 1,4-3-1,8 1 1,6 0-2070,7 2 2908,2 2 0,-11-16 0,-1 2 0,1 0 0,0 0 0</inkml:trace>
  <inkml:trace contextRef="#ctx0" brushRef="#br0">8626 8097 24712,'-8'0'941,"4"1"0,9 2 0,7 0-1760,6 0 1,3 1-1,4 0 1,4-2 1019,6-1 0,8-1 0,10-1 0,7-4 24,-29 1 1,0-2-1,3 0 1,1 0 0,0-2-1,1-2 1,0 1 0,1-1-39,0 0 0,0 0 0,0 2 1,-2 0-1,0 0 0,-1 2 1,-2-1-1,-1 2-107,28-6 1,-2 2 0,-5 2 0,-4 3-519,-5 3 0,-2 1 0,-6 1 0,0 3-1674,-2 3 1815,-6 2 1,4 6-1,-4 2 1</inkml:trace>
  <inkml:trace contextRef="#ctx0" brushRef="#br0">8637 8842 23628,'-11'-6'-3431,"1"-3"2948,-1 1 1,6 4-1,5 0 1,6 3 825,4 1 1,0 0 0,2 0 0,1 0 0,2 0 0,2 0-199,2 0 1,1 0 0,2 1 0,3 2 0,4 0 0,2-1-60,5 0 1,3 1 0,8 1-1,5-2-36,4-1 1,-24-1-1,2 0 1,-1 1 0,0-1-1,2 1 1,0 1 7,0 0 0,1-1 1,1 1-1,0 0 1,3-2-1,-1 0 1,1 0-1,1 0-109,0 0 0,1 0 0,-2 0 0,0 0 0,1 0 1,-1 0-1,2 0 0,-1 0 134,1 0 0,0 0 1,2 0-1,0 0 1,-1 0-1,0 0 1,-2 0-1,1 0 50,-2 0 0,0 0 0,1 0 1,-1 0-1,0 0 0,-2 1 0,0 0 1,0 0-158,-1 1 0,-2 0 0,-2 2 0,-2 0 0,25 2 1,-6 1 37,-4 0 0,-3-1 0,-5 1 1,-7-3 572,-9-3-225,-5-1 1,-13-1 0,-4-1-263,-6-2 0,-7-3 0,-2 3 0,0 2-222,-1 1 0,-1 1 0,1 0 0,1 0-1180,-1 0 1187,2 9 1,4-2-1,-1 9 1</inkml:trace>
  <inkml:trace contextRef="#ctx0" brushRef="#br0">7892 10012 14743,'-10'0'-530,"-1"0"1,0 0 477,1 0 1,3 0 0,0 0 790,-2 0 0,3 0-494,-1 0 1,6-1 0,1-1 0,7-2-9,6 2 1,-1 1 0,3-1 0,1 0-76,1-1 1,0-1-1,1 4 1,1 0-44,1 0 0,2 0 1,2 0-1,2-1 15,1-3 0,-1 3 0,5-2 0,4 1 25,5 2 1,2-3 0,7-1 0,3 2-47,4 1 1,-24-1-1,1 0 1,3 0-1,1 1 1,2-1 0,0 1-15,1 1 1,1-1 0,-1 1 0,1 0 0,2 0 0,0 0 0,2 0 0,0 0-102,3 0 1,0 0-1,-4 0 1,-1 0-1,1 0 1,0 0-1,-4 0 1,0 1 19,-3 1 0,-1 0 1,3-2-1,-2 1 1,-3 1-1,0 0 0,-3-2 1,-1 1-96,27-1 0,-9 3 0,-1 2 1,-2 0 93,-2-1 0,-4 0 0,-11-3 0,-3 2-35,-2 0 0,-3 1 1,-3-4 189,-2 0 0,-7 0 0,-2-2 165,-2-1 0,0 1-607,-4-6-777,0 1 1,-1 3-1,-3 4 1,-4 7 1120,-5 6 1,1 3-1,-3 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7797 4958 30013,'-11'0'-806,"0"0"0,1 0 0,-1-1 0,0-2 0,1-3 526,-1 0 0,0-3 0,1 5 1,-1-1-1,-1 0 0,-1 3 361,-1 1 0,-1 1 0,2 1 0,-3 1 1,1 3-1,0 1-75,2 2 1,2-2 0,3 0 0,2 0-543,1 0 0,8-4 0,7 2 0,9-3 963,8-1 1,6-1 0,12-3 0,6-2-293,-21 3 0,0 0 0,7-1 0,1 0 0,6 2 1,2 1-1,4-1 0,1 0-131,4-1 1,1 1-1,-14 2 1,0 0-1,1-1 1,1 0-1,0 0 1,0 0-1,2 0 1,0 1 0,0-1-105,2 1 1,-1 0-1,-1 0 1,-4 0-1,-1 0 1,-1 0 0,20 0-1,-2 0 1,-5 0-1,-3 0 104,-5 0 1,-1 0-1,-3 1 1,-2 0 0,-4-1-1,-1 2 1,23 3-996,-13 1 0,-12 1 991,-14 3 0,-8 1 0,-5 0 0</inkml:trace>
  <inkml:trace contextRef="#ctx0" brushRef="#br0">10317 6437 19068,'-20'-4'-661,"3"-4"0,1-1 1,3-2-1,1 2 0,4 1 1,1 2 85,1 1 511,4-3 1,-6 5 0,5-3 262,4 2 1,5 0 0,8 3-1,4-1 94,2-2 1,4 0 0,3 4-1,6 0-84,4 0 1,7 0-1,6 0 1,6 0-111,4 0 1,-26 0 0,1 0 0,2 0 0,1 0 0,3 0-1,1 0-52,2 1 0,0-2 1,0 1-1,0-1 1,-1 0-1,-1-1 1,1-1-1,-1 0 12,1 0 1,-1 0-1,1-2 1,-2 0-1,0 2 1,0 1 0,-2-2-1,-1 0 36,-2 1 1,0-1 0,-2 3 0,0-1 0,-1-1 0,-2 0 0,0 0 0,-2 1 59,25 0 1,-5 1 0,-14 1 0,-5 0-252,-4 0 1,-8 4-1,-5 3 1,-5 3-618,-4 1 0,-9 3 0,-7 2 0,-8 3 713,-7 4 0,-3 0 0,2-1 0,2-1 0</inkml:trace>
  <inkml:trace contextRef="#ctx0" brushRef="#br0">10403 8321 17790,'-22'3'-170,"1"1"0,-1-1 0,-1 1 0,1-1 1,3 0-1,1-2 79,1-1 0,4 0 0,-1 0 341,2 0 0,8-1 1,5-2-617,8 0 472,7-6 1,11 7 0,6-4 0,8 0-1,9 0 1,6-2 0,-26 4 0,1 0-5,2 0 0,0 1 1,4-2-1,1 0 1,3 2-1,0-1 1,3-1-1,1 0-100,3-3 1,0 1 0,0 1 0,1 1 0,1-3-1,1 1 1,0 1 0,-1 1-77,-1-1 0,0 1 0,-2 0 1,-1-1-1,-1 1 0,0 0 1,-2-1-1,-1 1 61,-3-1 1,-1 1 0,-4 2 0,-1 0 0,25-1 0,-2 0-6,-4 1 1,-12-1-1,-5 4 1,-7 0-95,-6 0 0,-7 1 1,-3 3-1,-5 3-468,-2 2 1,-6 3-1,-7 1 580,-5 1 0,-4 9 0,-4-2 0,-1 3 0</inkml:trace>
  <inkml:trace contextRef="#ctx0" brushRef="#br0">16146 10108 26953,'-20'-1'-507,"2"-3"0,4-2 0,2 1 1,2 0-1,-1 1 0,1 0 1,-1-1 281,0 0 1,5 0 0,2 2 870,-1-4-1352,4-3 0,-3 4 260,8 3 1,-2 2-1,5 1 765,1 0 1,7 1-1,4 1 1,4 2 3,6-2 1,4-1-1,7 0 1,9 2-247,9 0 1,-24-1 0,1 0 0,2-2 0,2 0 0,2 0 0,1 1-13,3 1 1,1 0-1,3-2 1,1 1-1,-2 1 1,0 1-1,-2-2 1,-1 1 6,-3 0 1,-1 0 0,-5 0-1,-1-1 1,-3 0 0,-1-1-1,22 3 273,-9 0 0,-16 1 308,-10-4 1,-11 0 0,-7 0-176,-6 0 1,-7 0-1,-2 0 1,-2 0-717,-2 0 1,-1 5-1,0 2 103,2 2 0,-2 6 0,4 2 0</inkml:trace>
  <inkml:trace contextRef="#ctx0" brushRef="#br0">13274 11725 27479,'-20'0'-639,"1"0"0,3 0 1490,0 0 1,9 0 0,11 0-1,10 0-431,9 0 1,8-4-1,10-3 1,4-3-1,5-2 1,6-1-342,-26 6 1,0 0-1,2 0 1,1 0 0,2 1-1,0 1 1,2 0 0,0 0-80,1-1 0,0 1 0,1 0 0,1-1 0,0 1 0,-1 1 0,1 0 0,1 1 0,0 1 0,0 0 0,-3 1 0,-1 1 0,-2 0 0,0 0 0,-4 0 0,-1 1-420,23 3 1,-1 6 419,-6 8 0,0 2 0,-5 2 0,-6-1 0,-4 0 0</inkml:trace>
  <inkml:trace contextRef="#ctx0" brushRef="#br0">12030 13343 24123,'22'-22'309,"3"2"1,5 1 0,5 3 0,7 0 0,5 3 0,5 0 0,6 0 0,-27 6 0,0-1 118,3 0 0,0 0 0,2 0 0,1 1 0,2-1 0,0 0 0,-1 0 0,1 0-436,-1 2 1,-1-1-1,1 2 1,-1 0-1,0 0 1,0 1 0,1 1-1,-1 1 1,0-1-1,-1 1 1,-1 1-1,0 1-487,-3 0 1,0 2 0,-1 1 0,0 1 0,26 10-563,-1 4 0,-2 7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9658 8991 22749,'-11'0'-237,"1"0"0,-1 0 1,0-1-1,1-2 1,-1 0-1,2-1-235,2-1 528,2 4 1,11-3 0,3 4 0,5 0 0,3 0 102,2 0 1,6 0 0,4 0 0,6 0-18,4 0 0,3 0 0,4 0 0,5-2-55,5-1 1,-23 1 0,1-1-1,3-1 1,0 0 0,1 0 0,0 1-77,0-1 1,0-1 0,0 2 0,2 1 0,-1-2 0,1 0 0,-1 1 0,1-1-49,0 2 1,-1-2-1,-2 0 1,-1 0-1,-2 2 1,-1 1 0,-2-1-1,-1 1 24,27 0 1,-5-2 0,-7-1 0,-10 2 194,-8 0 1,-9 2-192,-4 0 0,-8 2 0,-7 0 74,-8 2 1,-7 0-1,-5-1 1,0 1-56,-1 2 0,1-3 0,-1 0 0,-2 0-112,-1 0 0,0-2 1,4 3-1,1-3 52,2-1 1,-2 0 0,4 0 0,-2 0 187,0 0 0,5-4 1,-1 1-254,2 1 0,7 0 1,5 2-29,6 0 1,9 0 0,2 0 0,5 2-238,2 1 0,0 3 228,4 5 1,1-1 0,3 1-1</inkml:trace>
  <inkml:trace contextRef="#ctx0" brushRef="#br0">17997 12098 25675,'-7'0'-314,"0"0"0,-1 0 0,-2 0 0,-1-1 0,1-2 156,-1 0 1,1-4 0,-1 2 0,0 0 0,1 0 359,-1 3 1,4 0-1,0-1 1,-1 0 550,-2 0-601,-1 2 1,7 1-1,4 0 80,6 0 1,9 0 0,5 0 0,6 0-64,5 0 0,1 0 1,9-1-1,5-1-159,5-2 0,1 1 0,8 1 0,-29 1 0,1 0-22,1 0 0,0-2 1,2 0-1,1-1 1,2 2-1,1 1 1,-1 0-1,1-1 14,-3 2 1,1-1 0,-1 0 0,0-1 0,-3 0 0,-1 0-1,-1 1 1,1 0-43,-1 0 0,0 1 1,21 0-1,-6-2 1,-9 0 57,-7-1 1,-8-1 31,-4 4 1,-15-1-1,-4-2 1,-10 0-66,-6 1 1,-9 0 0,-6 2 0,-7 0-86,-6 0 1,-4 4-1,-5 1 1,-1-1 15,-2 1 1,26-2 0,0-1 0,1 0 0,-1-1 0,-1 2 0,-1 0 35,-1 0 1,1 0 0,-2 2 0,1 0 0,1-2-1,0 0 1,-1 0 0,0 1 84,1 0 0,0-1 0,2-2 1,0 0-1,-26 4 0,8-2 223,8 1 1,7-1 0,8-3 0,6 0 1380,3 0-1432,8 0 1,5 0 0,8 0-1,4 0 5,5 0 1,4 0 0,5 0-1,4 0 80,6 0 0,2-3 0,8-2 0,2-1 65,4-2 0,5 0 0,4-1 0,-2 2-359,0-1 0,-25 3 0,1 1 0,1-2 0,1 1 0,0 0 0,0-1 0,0 1 0,-1 0 0,1 0 0,-1 0 0,24-3 0,-5 1 0,-8-1 0,-4 3 0,-10 1 0,-10 2 0,-9-2 0,-6 4-309,-8 0 1,-5 2 0,-7 5 0,0 2-1431,-3 4 1,-1 0 1614,-1 5 0,-1 0 1,1 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3244 7384 16026,'0'-16'-695,"0"1"1,1 5 0,3 3 0,3 3 0,4 3 987,3 1 1,4 0 0,6 0 0,5 0 0,4 0 0,5 0 224,4 0 1,11-1 0,3-2 0,-26 1 0,0 0-372,2-1 0,1 0 1,2 1-1,0 0 0,-1-1 1,0 0-1,1 0 0,0 0 1,1 1-1,0-1 1,0-1-1,-1-1 74,-1 0 0,0 1 0,-3 0 1,0 1-1,21-4 0,-2 0-113,-4 1 1,-5-4 0,-5 3 0,-9-1 81,-7 1 0,-8-2-141,-5 6 0,-6-1 0,0 7-414,-3 4 1,-10 1 0,1 11 292,0 3 0,-1 0 0,1 4 1</inkml:trace>
  <inkml:trace contextRef="#ctx0" brushRef="#br0">2893 8331 16758,'-11'-3'-621,"1"-1"1,-1 2-1,1-1 1,-1 1 58,0-2 0,4 1 759,0 3 1,4 0 0,-3-1 699,1-3-980,1 3-62,4-8 0,0 6 277,0-4 0,2 5 0,1-3-6,4 0 1,3 4-1,1-2 1,4 0 62,2 0 0,8 0 0,5-3 1,5 0-32,8 1 1,5 1 0,10-3 0,-26 3 0,0 0-51,2-1 1,2 0-1,2 1 1,2 1-1,0 0 1,1-1 0,1 0-1,0-2-73,1 0 0,-1-1 0,-1 2 1,-1 0-1,-2-1 0,0 0 0,-1 2 1,0 0 58,-2 0 0,1-1 0,-3 1 0,1 0 0,0 0 0,1 0 0,-3 1 0,1 0 197,26-2 0,-4-2 1,-3 4-1,-1-1-53,-1-1 1,-5 4-1,-1-2 1,-5 0-178,-7 0 0,-4 2 1,-8-3 123,-3 3 1,-5-3-312,-5 1 0,-4 0-443,0 7 0,-2-2 0,-1 5 0,0 2-2270,0 0 2789,0 2 1,-4 4-1,-2 2 1</inkml:trace>
  <inkml:trace contextRef="#ctx0" brushRef="#br0">2021 7374 18763,'0'-16'-2527,"0"4"0,0-3 1864,0 0 0,-1 3 1,-2-2 586,0 2 1,-1 1 0,4 1 297,0-1 0,0 4 0,1 1 0,3 1 1,3 2-1,3-1 468,0 1 0,6-1 0,1 4 0,3 0-349,2 0 1,-1 6 0,0 3 0,0 6-282,1 1 1,-2 5 0,-2 5 0,-3 2-260,0 1 0,-6 2 0,0 2 1,-3 1 161,-4 2 0,-5 0 0,-6-1 329,-4 0-182,-8 5 0,-7-7 1,-6 3-1,-3-3-14,-1-1 1,0-5-1,-2-2 1,2-3-102,2 0 0,5-5 1,6 0-1,5-2-26,6-2 0,4-1 0,13-1 22,4-1 0,5 1 0,10 0 0,3 1 202,3 2 0,3-1 0,1 4 0,0 1-26,0-1 1,-2 3 0,-1-1-1,-4 3-139,-3 3 0,-7 0 0,-4-4 0,-6-1 39,-4-2 0,-6-3 0,-3-4 0,-4 0 329,-2-1 1,-5-3-1,3-1 1,0 0-776,6 0 1,0-2 0,7 3 0,1 1 196,5 1 1,7 12-1,7 1 1</inkml:trace>
  <inkml:trace contextRef="#ctx0" brushRef="#br0">3574 9746 22190,'-15'-6'-1372,"6"-2"1,-1 3 1421,0-1-251,5 4 1,3-3-1,9 5 625,7 0 0,6 4 0,6-1 0,8 0-221,7-2 0,11 0 0,-22 0 0,1 1 0,3-1 0,0 1-116,2-1 0,2 0 1,5 0-1,0 0 1,5-1-1,1 0 0,3 0 1,-1 0-129,1 0 0,0 0 0,-4 0 1,-1 0-1,-2 0 0,1 0 0,-3 0 1,-1 0 12,-1 0 1,-1 0 0,-6 0-1,-1 0 1,27 0 0,-12 0-44,-8 0 0,-11 1 0,-10 2 1,-6 4 70,-7 3 0,-8 5 0,-1 3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6531 4373 25172,'0'-11'-2238,"0"4"0,0 0 1,-1 0-1,-2 0 810,0 0 0,-2 5 1873,1-2 1,-1 4-1,-6 2 1,0 2 0,1 0-149,-1 0 0,0-3 1,1 4-1,-1-1 0,0 0 1,1 1-64,-1 0 1,-4 3 0,-2-2-1</inkml:trace>
  <inkml:trace contextRef="#ctx0" brushRef="#br0">6190 4458 24640,'-10'-5'-2272,"0"-2"0,2-2 1448,1-2 0,5 1 0,0-1 1019,8 0 1,3 5 0,8 3 0,3 2 177,4 1 0,7-4 1,7 1-1,3 0-184,6 2 0,10 1 0,-25 0 0,2 0 0,4 0 0,1 0-45,4 0 0,1 0 1,5 0-1,1-1 1,1-1-1,2 0 0,1 0 1,0-2-140,3 2 1,0-1-1,0-2 1,-1 0-1,0 1 1,-1 1 0,-2-1-1,-1 0 23,0 0 1,-2 1 0,-1-2 0,0 0 0,-2 2-1,0 0 1,-3 0 0,0 0 20,-2 1 1,-1 1 0,-2 0-1,-2 1 1,20 1 0,-7 2 302,-10 4-352,-15 3 0,-4 2 0,-6 2 0,1 2 0</inkml:trace>
  <inkml:trace contextRef="#ctx0" brushRef="#br0">12753 7214 25317,'-16'-25'-1199,"3"0"0,4 2 0,8 1 0,7 6 0,8 5 0,6 6 1481,5 4 0,7 5 0,7 1 0,4 0-209,3 4 1,7-3 0,-23-3 0,1 0 0,2 0 0,1-1 13,1 2 1,0-2-1,2 0 1,0-1-1,0 1 1,1-1 0,1 0-1,-1-1 1,2 1-1,1-2 1,-1 1-1,0 0-1235,0 0 1,-1 0 1188,2 0 0,-2 0 1,-3 3-1,-2-1 1,3 1-1,1 0 0</inkml:trace>
  <inkml:trace contextRef="#ctx0" brushRef="#br0">15444 8650 15895,'-7'-9'-829,"0"1"1,-1 1 0,-2-1 0,0 1 888,-1 0 0,0 5 1,2-3-1,1 2 1,1-1-1,-2 2 332,0 1 1,-2-1 0,1 0-100,-1-2 1,7 1-127,8 3 1,7 0 0,12 0 0,6 0-40,6 0 1,11-1 0,8-2 0,-23 2 0,1-1-63,2 0 0,2 1 0,3 1 0,1-1 0,2 1 0,1 0 0,2 0 0,1 0-111,1 0 0,1 0 1,0 0-1,1 0 1,-2 0-1,-1 0 1,-3 0-1,-1 0 91,-3 0 0,0 0 0,-3 0 0,-1 0 0,-4 0 1,-1 0-1,28 1-22,-3 3 0,-9-3 1,-11 3-1,-3-3-222,-3-1 1,-1 3-1,-7 2 1,-4 0-489,-4 0 1,-4 3 685,-2-1 0,-2 7 0,-5 3 0</inkml:trace>
  <inkml:trace contextRef="#ctx0" brushRef="#br0">18178 10566 8161,'-21'10'213,"0"-4"1,5-1 251,5 0 0,11-4 0,10 2 0,3-1 0,0-4-178,-1-1 0,2 0 1,1-4-1,2-2 1,0-3-1,1-2-63,0 1 1,-4-4-1,4 0 1,1-5-110,1-3 1,-3 1-1,2-7 1,3-5-43,1-4 1,3-1 0,-2-8 0,2 2-85,1 2 0,-3 4 1,1 5-1,-3 8-161,-1 4 1,-4 9-1,-3 4 1,-2 8-2,-2 5 1,1 9-1,1 6 1,1 5 18,1 3 0,4 5 1,-3 6-1,2-1-19,2 2 0,1-4 0,1 4 0,-1-3-29,-2-2 1,2 2-1,-4-8 1,2-2-74,0-6 1,-5-7 0,1-5 176,-2-6 1,-3-10 0,0-12-1,-3-5 171,-2-4 1,3-6-1,-2-5 1,1-3 224,2 0 1,2 0 0,2 1-1,2-4-76,3 0 0,4 5 0,0 3 0,0 8-223,0 5 0,4 7 1,0 7-1,-3 5 131,-3 4 0,-3 8 0,-6 4 1,1 5 127,0 5 1,-5 2-1,-3 2 1,-2 2 174,-1 1 1,0 1 0,0-3 0,-1 2-148,-2-1 0,1-2 0,-2-1 0,0 2-423,1 2 1,-5-6-1,5 2 1,1-2-423,0-3 0,2 4 0,2-2 0,1 2-911,4 2 0,3-1 1470,0 0 0,1 10 0,0 2 0</inkml:trace>
  <inkml:trace contextRef="#ctx0" brushRef="#br0">19518 10715 8207,'-4'-8'53,"1"1"1,1-1 213,0-1 1,2-2 0,0 0 0,0 1 0,0-1 0,2-1 118,1-2 0,3-2 0,5-6 0,-1 0-129,1-3 0,1-2 0,1-5 0,2 0-85,2 0 0,-3 0 0,4 0 1,0 0-277,3 0 1,-1 2 0,-1 1-1,-3 6-8,-1 4 0,3 3 0,-2 6 0,-1 0 119,0 3 0,3 2 0,-3 5 0,1 0 135,-1 0 0,3 0 1,-4 0 111,-1 0 1,-1 2 131,-2 1-359,-4-2 1,-1 5-1,-5-2-166,0 3 0,0-1 0,0 1-66,0 1 0,0 2 1,0 0 106,0 1 1,0-1 389,0 1 661,0-5-869,0-1-1504,0-5 1259,0-5 1,0 3 127,0-5 0,-3 3 272,-1-3 1,0 3-17,4-3 0,-1 5 0,-1-3-407,-2 0 0,1 3-132,3-5 0,0 3-61,0-3 1,-1 5 0,-2-3-136,0 1 1,-1 1 492,4-4 0,0 4 273,0-5-102,0 6 1,0-4 120,0 3 1,0 0 310,0-4-91,0 5-277,0-3 0,0 4 531,0-3 77,0 3-432,0-8 1,1 3-38,3-5 1,-3 4-296,3 0 1,-2 5 0,2-2-125,3 3 1,2 6 0,2 3 0,-1 5-12,1 5 0,3 5 1,2 3-1,-1 3-87,0 4 0,4 0 1,-2 6-1,-1-1-36,-2-4 0,-2 0 1,-2-9-1,-3-2 124,-4-5 0,0-7 320,0-7 1,-2-13 0,3-5-1,-2-6-128,2-5 1,2-2 0,4-6 0,1-1 15,0-2 1,-1-4 0,2 1 0,1-2-66,1-2 0,5 4 0,-1-1 1,1-2-204,-1 1 0,1 1 1,-5 9-1,0 3-540,1 3 1,-4 7-1,1 5-106,-4 5 0,-2 4 1,1 9-1,-3 5 780,-3 3 0,-1 6 0,0-3 0</inkml:trace>
  <inkml:trace contextRef="#ctx0" brushRef="#br0">20614 9927 8340,'3'-27'288,"2"3"0,1 7-17,2 6 1,5 2-1,1 5 1,0 2 28,2 0 1,-8 4 0,3 1-1,-2 4 1,-1 4 0,-1 3-11,-3 4 0,1 2 0,-2 2 0,1 2-308,1 1 0,-4 3 1,2-2-1,-2 1-156,-1 3 0,0 0 1,0-1-1,0-2-221,0-1 1,-1 4 0,-1-2 0,-3 3-482,-1 1 1,-1 0-1,-3 0 876,-1 0 0,-4 0 0,-2-1 0</inkml:trace>
  <inkml:trace contextRef="#ctx0" brushRef="#br0">20358 10608 8293,'-26'0'280,"4"0"1,-1 1 383,8 3 1,6-2 0,11 4-265,5-1 1,5-2 0,10-3 0,3 0-91,3 0 0,1-4 1,2-2-1,2-1-330,0 0 1,3 0 0,0-4 0,-1 0-548,2 1 1,-8-1 0,2 0 0,-2-1-900,-2-2 0,-8 2 1466,-2-2 0,-4-2 0,-2-1 0</inkml:trace>
  <inkml:trace contextRef="#ctx0" brushRef="#br0">20507 10012 8223,'0'-25'61,"0"1"0,1 1 167,3 4 0,7 4 1,7 4-1,6 1 347,4-1 1,4 0-1,4 1 1,3-1-433,2 0 0,5 4 0,0 1 0,-1 2-255,-1 1 1,-5 2-1,-1 1 1,-2 0-2145,-1 0 2256,-7 0 0,8 5 0,-3 1 0</inkml:trace>
  <inkml:trace contextRef="#ctx0" brushRef="#br0">21369 9906 8330,'-14'-28'1009,"1"5"1,2 10-609,3 6 1,-1 5-1,-5 5 1,-4 5-349,-2 5 1,-4 4-1,-1 4 1,1 2-14,2 2 1,5 2 0,4 5-1,5 0-266,4 0 1,8-2 0,5 1 0,8-1 129,8-1 0,5 3 0,5-6 0,1 0 272,2 0 1,-4 2 0,1-3 0,-6-1 221,-4-2 1,-7 0 0,-5-2-1,-5-1 221,-4-2 0,-9-4 1,-7 2-1,-8-4-358,-7 0 0,-4 0 1,0-1-1,2 0-553,0-3 1,6 2 0,-2-2-1,4 3 292,3 1 0,3 4 0,4 1 0</inkml:trace>
  <inkml:trace contextRef="#ctx0" brushRef="#br0">21762 10023 8151,'0'-7'66,"0"0"0,-1-2 0,-1 0 1,-2-2 947,2 1 0,1 3 492,1 0-1246,0 4 0,1-2 0,1 7 0,2 2 0,-1 7 0,1 6 841,-1 3-1008,6 1 1,-8 6 0,4 4 0,-2 3 0,2 0-1,0 0 1,-1-3-47,-1 1 1,-2 4 0,-1-1 0,0 0-285,0-2 1,0-3 0,0 0 0,-1-4-268,-3-4 1,3 1-1,-4-10-1422,0-4 557,4 2 1,-3-14 1368,4-1 0,-5-9 0,-1-4 0</inkml:trace>
  <inkml:trace contextRef="#ctx0" brushRef="#br0">21603 9768 8387,'0'-28'80,"4"6"1,5 5-1,5 3 518,7 5 0,2-1 1,5 7-1,2-1 64,0-1 0,2 4 1,0-2-1,1 0-216,3 0 0,-3 2 0,2-3 0,-2 3-290,-1 1 1,-5 0-1,-2 0 1,-2 0-168,-2 0 0,0 0 0,-1 0 0,-2 0-590,-4 0 0,2 0 1,-2 0-1,-1 1-992,-1 3 1,-3-2 1592,-2 5 0,3 5 0,-4 4 0</inkml:trace>
  <inkml:trace contextRef="#ctx0" brushRef="#br0">7520 12438 8497,'-18'-29'201,"-1"-1"1,3 2-1,0 1 1,-10-23 0,5 10-1,3 10 522,4 11 1,-2 11 0,-3 7-1,-6 8-753,-7 11 1,0 11-1,-3 11 1,3 5 96,3 5 1,5 3-1,7 2 1,6-1-41,7-2 0,8-2 0,8 0 1,10 0-123,8 1-1,2-9 1,5-3 0,-2-5-135,1-6 0,-4-2 0,-6-7 0,-4-4 80,-5-4 0,-10-8 0,-8 1 1,-10-4 257,-9-4 0,-7-3 0,-9-6 0,-3-1 128,-2 1 1,-2-2-1,3 1 1,5 2-521,6 4 0,15-2 0,9 3 0,11-3 284,12 0 0,16-6 0,10 0 0</inkml:trace>
  <inkml:trace contextRef="#ctx0" brushRef="#br0">8126 12247 8536,'-21'-38'330,"9"-1"1,5 6 0,6 3 85,4 3 0,8 3 1,8 5-1,5 3-190,4 1 0,9-3 0,4 4 1,5 2-92,3 4 1,-1 3 0,2 6 0,-5 4-204,-5 5 0,-8 3 0,-8 7 1,-3 4 29,-7 2 0,-5 4 0,-11 4 0,-4 4 172,-5 3 1,-6-1-1,-1 8 1,-2-2-86,-2 0 1,5 0 0,0-1 0,1 2-196,-1 3 1,4 3 0,-1-6 0,3 3-429,4 4 1,-1-2-1,3 2 1,0-8-2301,1-6 2874,0-3 0,-1-10 0,0-1 0</inkml:trace>
  <inkml:trace contextRef="#ctx0" brushRef="#br0">8148 12757 8579,'-17'-27'123,"3"-1"1,8 7-1,7 4 245,9 4 1,6 1 0,9-2-1,4-3-58,6 1 0,7-1 0,9 4 0,6-1-303,-26 8 0,2-1 0,0-1 1,1 1-1,1 0 0,0 1 0,-3 1 1,0 0-1124,25 1 1,-2-1 1115,-2 1 0,0-4 0,0 2 0</inkml:trace>
  <inkml:trace contextRef="#ctx0" brushRef="#br0">10360 12183 8542,'11'-17'23,"-4"-2"1,-1 5-1,0 1 1,-2 1 338,1 2 0,-6 0 0,-9 2 0,-5 2-82,-6 1 0,-9 2 1,-2 4-1,-6 3-154,-3 3 0,-6 3 1,-2 6-1,1 5-87,2 6 0,12 4 0,6 2 1,9 2-202,9 4 0,10 3 1,12 0-1,9 1 110,10 0 0,11-1 0,-16-20 0,0 0 1,2 0-1,1 1 74,1 0 1,-1 0 0,-2 0 0,0 0 0,0-2 0,0 1 0,-4-1-1,-2 0-59,16 22 1,-7-1 0,-14-2 0,-8-4-94,-10-8 0,-13-9 0,-16-6 1,-6-5 231,-5-4 1,-8-4 0,1-4 0,-3-4 46,-2-5 0,7-5 0,6-5 0,8-3-138,7-1 1,13-5-1,7-6 1,9-2-42,11-4 0,16-1 0,-8 23 0,2 0 0,2-1 0,1 0-77,3-2 1,2 0-1,3 0 1,2 0 0,-1 0-1,0 0 1,-1 2-1,1 0-15,-1 1 0,0 0 0,-4 3 0,-1-1 0,-3 1 0,-2-1 0,15-18-90,-14 4 0,-13 4 0,-21 13 212,-10 3 0,-21 2 0,-10 1 0</inkml:trace>
  <inkml:trace contextRef="#ctx0" brushRef="#br0">4489 10778 10667,'-10'-4'-289,"3"-3"1,2-3-1,2-1 1,-1 1-1,2-1 425,1 1 0,1 2 0,0 1 1,1-1 79,2-1 0,-1-2 1,1 0-79,-2 1-160,-1-1 0,-1 6 1,-1 5-54,-2 6 0,-3 7 1,2 3-1,1 0 75,-1 3 0,-3 5 0,2 1 1,0-1-25,2 2 0,2-3 0,0 2 0,-2-3 88,2-1 0,2-4 0,3-3 1,4-2 104,3-1 1,5-2 0,3-2 0,2-3-109,1-3 1,5 2-1,3 1 1,1-2-148,2 0 1,1-2 0,2 0 0,2 0 62,5 0 0,-2 0 1,6 1-1,-1 1 20,1 2 1,8-1 0,-23-3 0,1 0 0,2 0 0,-1 0 87,2 0 0,0 0 1,3 0-1,0 0 1,2 0-1,1 0 1,2 0-1,1 0-126,2 0 0,0 0 0,0 0 0,0 0 0,3 0 0,1-1 1,-1 0-1,-1 0 56,0-1 1,0 0-1,0 0 1,1 1-1,-1 0 1,1 2-1,-1-1 1,-1 0-3,-1-1 1,-1 2-1,1 0 1,1 2 0,-1 1-1,1-1 1,2 2-1,0 0-28,2 0 1,1 0 0,-1 1-1,0-1 1,-1 1 0,1-1-1,0 0 1,0-1 21,0 0 1,-1-1 0,0 2 0,0 0 0,1-2-1,-1 1 1,0 0 0,0 0 27,-3 0 1,0-1-1,1 0 1,-1-1 0,-3-2-1,0 0 1,1 0-1,-1 0-15,1 0 0,0 0 0,-5 0 0,0 0 0,0 0 0,-1 0 0,-2 0 0,-2-1-13,0-1 0,-1 0 0,-2-1 1,-1-1-1,24-9 0,-5-2-10,-8-2 0,-4-4 0,-7-6 0,-4-3 2,-6-3 0,-5-1 0,-8 3 1,-2 3-24,-1 3 0,-7 4 1,-5 3-1,-3 4-82,-4 2 0,-4 6 0,-7 2 0,-3 3-263,-3 1 0,-1 0 0,1 0 0,2 0-1069,0 0 1438,-4 0 0,1 0 0,0 0 0,5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4382 10725 14701,'-16'-21'-630,"2"0"0,2-1 0,2 1 0,3-1 0,4-1 0,1 2 808,2 4 1,-3 4-1,-1 3 1,2-1 0,1 0 21,1 1 0,-1 3 1,-2 0 287,0-2-537,-1 5 1,4 0 0,0 8 0,0 4 134,0 5 0,-5 8 1,0 8-1,-3 2 52,1 5 1,-1 2-1,-5 5 1,-1 4-135,1 2 0,-2 4 1,-1 3-1,1 1 193,-1-2 0,-1 0 1,3-2-1,1-2-64,1-5 0,2-1 0,3-10 1,4-2-87,1-3 1,2-2 0,2-5 0,1-4-80,4-3 1,4-2-1,3-3 1,4 0 153,2-1 0,6 0 0,3-3 0,6-4 1,4-1 1,3-2 0,4 0 0,4-2 12,2-1 1,6-3 0,-28 1 0,1-1 0,2 1 0,1 0-54,1-1 0,0 1 0,0 0 0,0-1 0,1 1 0,0 0 1,1-1-1,1 1-80,0 0 0,1-1 0,1 1 0,1 0 0,-2-1 0,0 1 0,0 0 1,-1 1 25,0 0 0,0 1 1,-3-2-1,-1 0 0,1 2 1,-1-1-1,0 0 0,-1-1-35,1-1 1,0 1 0,-1 0 0,1-1-1,-2 1 1,1-1 0,-1-1 0,1 1 94,-1-2 1,0 1 0,2 0 0,0 0 0,-3 2 0,0-1 0,-1 1 0,0 0-15,29-6 1,-2 4-1,-3 1 1,-1 0-18,-3 0 0,0 4 0,-13-3 1,1 2 19,-2-1 1,-4-3 0,-4 2 0,-4-1 207,-5-2 0,-4-1 1,-4-3-1,-2-2-8,-2-4 1,3-2 0,-5-3 0,3 0-503,-1-2 0,0-3 1,3 2-1,1 0-940,0 0 1,-1 2 0,0 6 1123,-3 4 0,-2 7 0,-5 2 0</inkml:trace>
  <inkml:trace contextRef="#ctx0" brushRef="#br0">9594 10544 16686,'-3'-17'-330,"-1"0"0,2 0 0,1 2 0,1 0 0,0 1 1,0-1-1,0 1 636,0 1 0,3 1 1,1 2-1,-1 0 223,2 3 1,-4 1 0,4 4 34,0-2 1,-1 2-1,5 6 1,-4 4-543,0 5 1,2 5-1,-2 6 1,0 5 69,-1 1 0,0 4 0,-4 1 1,0 3-8,0 0 0,0 7 0,-1-3 0,-3 2-176,-3 0 1,-2-3-1,-2 0 1,0 0 197,1-1 1,-1-2 0,2-10 0,0-3-19,2-3 1,5-5 0,-2-3 0,4-2-237,4-1 0,3-4 0,6-1 0,2-1 4,2 1 0,5-3 1,7 0-1,3-2 259,3-1 1,8 0 0,6 0-1,6 0-72,5 0 0,-29 1 1,2-2-1,4 1 1,1-1-1,2 0 0,1 0-23,-1-1 0,1 0 0,3 0 0,0 0 1,2 0-1,0 1 0,2-1 0,1 1-158,2-1 0,1 1 0,-3 0 0,1 0 0,3 0 0,0 0 0,0-1 0,1 0 135,0 1 0,0 0 0,3 0 0,0 1 0,2-1 0,0 2 0,0-1 0,0 0-1,-1 0 1,0 0-1,0 0 1,0 0-1,1 0 1,1 0-1,-19 0 1,0 0-1,0 0 16,1-1 0,1 1 0,-1 1 1,18-1-1,0 1 0,-19-1 0,1 1 1,-1 0-1,19 1 0,0 1-45,-2 0 1,1 0 0,0 0-1,0 0 1,0 1 0,0 0-1,0-1 1,-1 0-7,-2-1 1,0 1-1,-2-1 1,0-1 0,-3 0-1,1-1 1,-2 1-1,0 1 70,1-1 0,-1 1 1,-4 0-1,0 0 1,0-2-1,-1 0 0,-3 0 1,0 0 70,-3 0 1,0 0 0,-1-2-1,-1 0 1,0 0 0,0-1-1,-2 1 1,-1-1 124,-1-1 1,-2-1 0,27-4-1,-8-2 1,-4 1-36,-3-1 0,-8-3 1,-6-2-1,-4-1-85,-5-6 0,-6 1 0,-1-7 0,-3 0-37,-3-2 1,-5-4 0,2-1 0,-3 2-214,-1 1 0,0 5 0,0 5 1,0 4-866,0 5 0,-1 3-511,-3 4 0,0 3 1518,-4 8 0,-3 0 0,4 6 0,-1 3 0</inkml:trace>
  <inkml:trace contextRef="#ctx0" brushRef="#br0">10030 13034 8415,'0'-11'-41,"1"1"1,2-1 0,0 1 0,0-1 0,-1 0 0,0 1 0,3-1 167,1 0 0,-2 0 0,3-2 0,0-2 0,0 2 269,0 1 0,-5-2 0,3 0 0,-1 1 0,0 1 917,2 2-1275,-3 4 0,1 2 0,-4 8 0,0 4-10,0 5 1,-3 8 0,-2 9 0,-1 4-71,-2 5 1,-2 6 0,0 2 0,-1 1 141,1-1 1,-1 7-1,0 1 1,1 3-83,4-28 1,1 1 0,-6 27 0,2-2 0,1-6 18,1-3 1,4-6-1,0-6 1,1-6-200,2-6 1,2-6 0,0-2-1,3-2-481,1-2 1,-3 1 0,3-7-1368,-1 0 2010,-2-2 0,2 2 0,1-5 0</inkml:trace>
  <inkml:trace contextRef="#ctx0" brushRef="#br0">9552 12832 12566,'-17'-21'-968,"4"1"1,5 1 321,4 1 1290,8 5 0,3-2 1,6 3-1,2 0 1,2 0-1,2 3 1,2-1 175,4 1 1,3 2-1,6 0 1,4-2-507,4 0 0,-1-2 1,10 0-1,3 1-161,5-1 0,-1-1 0,-1-1 1,-3-1-299,-1 1 1,-2 0-1,-1 0 1,-2-1-488,-4 1 1,-5 5 0,-2 2 0,-7 0-936,-2 0 1,-5 4 89,-5-2 1376,-7 12 0,-11 4 0,-6 9 1</inkml:trace>
  <inkml:trace contextRef="#ctx0" brushRef="#br0">10339 13587 8741,'8'-10'910,"5"0"0,6 1-422,7-2 0,7 2 0,5-9 0,2-1-422,4-1 1,1-1 0,-4-2-1,-2 0-46,-4-2 1,-7-5 0,-8 3 0,-8 0-126,-8 2 1,-5 4 0,-6 3 0,-8 5 43,-8 5 0,-5 3 1,-8 6-1,-3 4 69,-2 6 0,-5 4 0,0 6 0,1 2 167,1 1 0,5 4 0,1 5 1,4 1 66,7 2 0,7-1 1,13-3-1,7-1-43,9-3 0,10 2 0,18-7 0,5-3-117,7-4 1,6-6-1,3-1 1,0-3-463,0-2 1,-2 0 0,-7-5-1,-4-3-452,-5-3 1,-5-4 0,-11-2-1,-7-2 132,-8-2 0,-5 4 1,-8-2-1,-3 1-221,-2 0 921,-2-1 0,-4 5 0,-2-1 0</inkml:trace>
  <inkml:trace contextRef="#ctx0" brushRef="#br0">10934 13364 10689,'-4'-21'358,"2"4"1,0 4 811,4 5 0,4 3 0,5 6-696,0 3 0,-2 3 1,-1 7-1,-1 4-354,2 2 0,-3-1 0,1 1 0,0 2-713,-1 1 0,2-1 1,-4 0-1,-1-1-79,2 0 1,-4-4 0,3-3 0,-3-2-413,-1-2 1,-1 0 984,-3-3 0,3-8 1,-3-9-1,3-4 497,1-2 0,1-6 0,3-4 0,4 0 185,5 0 1,2 1 0,4 4 0,0 0-164,4 0 0,-1 4 0,5 4 0,1 5-51,-1 4 1,-4 8 0,1 4 0,-4 5-169,-2 5 1,-5 3 0,0 3-1,-5 2-612,-4 1 1,-3-2-1,-2 3 1,-3 0-166,-3 0 1,-2-2-1,-2-6 1,0-3-887,1-2 1496,-1-3 1,5-7 0,1 0-1</inkml:trace>
  <inkml:trace contextRef="#ctx0" brushRef="#br0">11668 13130 8377,'-27'-11'215,"2"2"1,3 2 565,1 3 0,-1 4 1,1 4-1,-1 4-297,-3 5 1,2 2-1,1 4 1,5-1-161,7 1 0,6 0 0,2 0 1,4-2-455,5 2 1,12-3 0,6-2 0,4-2-35,3-2 0,5 1 1,1 0-1,0-1 43,-3 1 0,-3 0 0,-2-1 0,-4 1 200,-4 0 0,-4 0 1,-12 2-1,-8 3 769,-7 0 1,-12 2 0,-11 3 0,-6 1-567,-3-1 0,-5 0 1,-1 0-1,4 1-846,3-1 0,5-5 0,10-1 0,9-3-709,6-2 0,8-4 1273,9-2 0,10-3 0,10-1 0</inkml:trace>
  <inkml:trace contextRef="#ctx0" brushRef="#br0">12083 13226 8353,'-38'0'310,"-2"1"0,5 4 1,-1 5 573,0 7 0,4 6 1,1 3-1,8 0-89,8 0 1,9 3 0,7-3-1,10 0-561,9 0 1,8-6 0,10-6 0,6-2-778,3-1 1,5-6-1,3-1 1,-3-3-271,0-1 0,-5-5 0,-2-2 0,-6-3 280,-7-4 0,-11-3 0,-10-4 0,-9-1 593,-8 1 0,-12-4 1,-14 0-1,-5 2 964,-5 0 1,-5 2 0,-3 1 0,0 2-250,0 4 1,0 6 0,7 2 0,2 1-878,4 3 1,12 5-1,11 4 1,10 4-640,10 3 741,6-2 0,18 3 0,4-4 0</inkml:trace>
  <inkml:trace contextRef="#ctx0" brushRef="#br0">12509 13258 8403,'0'-17'5042,"3"8"-4485,1 9 1,3 8-1,-3 7 1,1 2-141,0 2 0,0 1 0,-3 0 1,2-1-854,-2-2 0,-2 0 0,-4 2 0,-3-4 58,-2-3 0,-2 1 1,-1-7-1,-1 0 397,-1-2 1,0-6-1,3-5 1,2-7 227,2-5 0,2-7 0,6-2 1,4-4 321,6-4 1,4 3 0,7-3-1,4 0-685,6 1 1,1 5 0,5 8 0,-2 5-4943,-6 5 5058,-2 4 0,-2 8 0,1 0 0</inkml:trace>
  <inkml:trace contextRef="#ctx0" brushRef="#br0">13306 12874 13308,'6'-31'-70,"5"1"1,-2 0 0,4 0 0,0 0-1,-1-2 322,-1-2 1,1-4 0,-1-4-1,1-1-9,-2 0 1,-7 1-1,1 1 1,-4 0-7,-4 2 0,-6 6 0,-9 1 0,-5 6 62,-4 4 1,-4 5 0,-3 4 0,-1 5 55,-2 4 1,-2 4-1,-5 4 1,-2 5 116,-2 8 0,8 3 1,-1 12-1,6 5-219,5 3 1,4 12 0,7 5 0,11-27 0,1 1-50,2 1 0,2 0 1,0 2-1,2 1 1,2 0-1,1 0 1,1 3-1,1 0-18,1 3 0,2 0 0,1-2 0,2 0 0,1 3 0,2 1 0,0-1 0,0 0-105,0 0 1,1 0 0,-1 1 0,0 0 0,-1 0 0,-2-1-1,1 0 1,-2-1-534,0-2 1,-2-1-1,-1-4 1,-1-1-1,-1 0 1,0-1-1,1 26-923,-1-7 1,-3-9 0,-4-17 0,-3-7 163,-2-5 1,-2-7 0,0-5 0,-1-7 602,-2-8 1,2-8-1,-2-6 1,2-1 53,2-4 1,0-6 0,2 0-1,2-3 393,1 0 0,1 0 0,1 3 0,0 4 785,0 2 0,2 6 0,1 2 0,1 2 510,3 2 1,3 6 0,7 3 0,4 4-222,2-1 0,10 3 1,3-1-1,3 0-109,5 1 1,0-3 0,3 2-1,1-3-889,1 0 0,-5 4 0,-6 1 1,-3 1-1396,-3 1 0,-1-1 0,-7 4-2121,-4 0 3621,-9 0 0,2 5 0,-4 1 1</inkml:trace>
  <inkml:trace contextRef="#ctx0" brushRef="#br0">13689 12683 10278,'7'-32'-186,"0"1"0,0 4 1023,-1 6 0,3 1 0,-5 7 1254,2 3 1,-3 6-1438,0 7 1,-5 9 0,-3 9 0,-2 6 69,-5 4 0,2 7 1,-6 3-1,2 5-513,0 3 1,-4 2-1,3 4 1,-1 2-157,1-1 1,1-1 0,3 2 0,6-27 0,1 0-395,0 2 1,1-1-1,-2 28 1,5-3 0,1-6-1104,3-3 1,2-8 0,4-5 0,2-5 241,2-4 0,2-12 1,2-6-1,0-4 491,1-3 0,-2-10 0,-1-4 0,0-6 450,-3-5 0,-2-2 0,0-5 0,-2 0 342,-1 0 0,0 0 0,-5 1 0,0 2 990,-2 1 0,-2 9 0,-3 2 261,-3 8 0,-2 5 0,-2 9 1,0 5-647,1 7 1,4 8 0,2 3 0,3 3-329,1 1 0,6-1 0,5-2 0,6 0-565,7 0 0,8-3 0,6-2 0,1-5-310,0-5 1,0-7 0,2-5 0,-2-4-54,-3-5 0,-9-6 1,-7-4-1,-8-2 564,-8-3 0,-5-3 0,-6 0 1,-8-2 684,-8 0 0,-4-3 0,-6 4 0,-2-1 114,-4-2 0,1 6 0,1 3 1,4 3-682,6 4 1,4 3-778,6 3 0,13 10 0,15 8 0,12 2 681,10 2 0,10-3 0,5 3 1</inkml:trace>
  <inkml:trace contextRef="#ctx0" brushRef="#br0">14327 13279 8418,'-32'-16'628,"10"9"0,5 3 1525,8 8 1,1 5 0,4 8 0,2 3-1545,1 4-1,7 0 1,4 4 0,7 1-1006,3-2 0,6 2 1,2-4-1,3-1-794,1-2 1,3-2 0,1-3 0,-2-7 348,-1-5 1,-2-5-1,-2-3 1,-3-6 551,-3-4 0,-1 0 0,-9-4 0,-3-1 739,-6 1 0,1-2 1,0 6-1,1 4 189,2 4 1,2 1 0,0 0 0,2 3-4,2 3 1,4 4 0,6 5 0,2-1-661,1 1 0,5 0 1,3-2-1,-2-2-519,-3-3 1,-2-3-1,-5-1 1,-6-1 152,-4-3 0,-6-6 0,-11-8 0,-7-2 949,-6-2 1,-11-7-1,-5-3 1,-4-1 102,-3 0 0,-5 1 0,-1 0 0,1 1-999,2 3 0,4 3 94,0 7 0,0 8 1,-4 5-1</inkml:trace>
  <inkml:trace contextRef="#ctx0" brushRef="#br0">17104 10927 10586,'0'-10'-65,"0"-1"1,0 0-1,0 1 1,0-1 741,0 1 0,-2 4 1,-1 3-1,-4 6-453,-3 4 1,3 3 0,0 5 0,-1 2 0,-3 5 0,-2 2-33,-1 5 1,0 3 0,3 2-1,-1 3 1,-1 2 0,-2 3-69,-2 3 0,3 6 0,-2-1 0,-1 2-48,1 1 0,1-1 1,-1-3-1,1-4 33,2-4 0,4-5 0,3-4 0,2-1-91,1-3 1,2-3 0,1-7-1,1-4 134,3-2 1,2 2 0,4 0-53,1-1 1,0-4 0,0-2 0,2 0-75,2-1 0,4 0 0,-2-4 1,5 1 29,2 0 1,4 2 0,3-2 0,3 1-15,1 0 0,3-1 1,6 3-1,0 0-58,3-1 0,3-2 1,-1 2-1,2-2 23,2 1 1,2-1 0,-23-3 0,0 0 0,1 0 0,-1 0 6,2 0 0,0 0 1,1 0-1,0 0 1,5 0-1,1-1 1,2 0-1,0 0-122,2-1 0,1 0 0,2-1 0,1-1 0,-3 1 0,0 1 1,2 0-1,0 0 81,1-1 0,1 1 0,2 0 0,1 0 0,2 2 0,0 0 0,0 0 0,-1 0-28,0 0 1,0 0 0,0 0 0,1 0 0,2 0 0,-1 0 0,0 0 0,0 0 0,0 0 0,-1 0 0,2 0 0,-2 0 1,-3 1-1,-1-1 0,2 1 0,1 1 16,0 0 0,1-1 1,0 1-1,0 0 0,1-2 1,-1 0-1,-1 0 1,-1-1 78,-1-1 0,1 0 0,0 0 0,-1-2 0,1-1 0,1 0 0,-2-1 0,1 1 75,-2 0 0,1-1 1,-2-1-1,0-1 1,-2 0-1,0-1 0,0 1 1,-1-1 63,1 0 1,0 0-1,-1 1 1,0-1-1,-2 0 1,-1-1-1,-1 2 1,-2-1-49,0-1 0,-1 1 0,-2-1 1,-1 0-1,-2-1 0,-1-1 1,-2 1-1,-2-1-125,1 0 0,-2-1 1,21-17-1,-7 2 1,-6-5-60,-4-6 1,-7-1 0,-5-10 0,-6-1-97,-3-1 0,-6-5 0,-4 2 0,-4 3-84,-5 4 0,-6 9 0,-2 5 0,-2 5-824,-2 4 0,4 8 1056,1 7 0,-3 2 0,-1 12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4840 10002 8061,'-16'-5'-159,"0"-2"1,-1-3-1,3 0 1,3-1-1,4 0 220,4 1 1,2-1-1,1 1 1,0-1-1,1 0 1,2-1 87,4-2 0,3 1 1,0-3-1,2 0 0,1 3 1,1 2-41,-1 0 1,-1 1 0,-1 3 0,0 3-88,-1-1 0,1 4 1,-1-3-1,1 4-46,0 4 0,-1-2 0,1 5 0,0 0 88,-1-1 1,1 4 0,0-3-1,0 1 64,4-1 0,-4 3 0,5-5 0,-2 3 127,0-1 1,5-4 0,-1 4 0,2 0-62,1-1 0,0 5 0,1-2 0,-1 6-91,0 1 1,0 2-1,1 4 1,-1 3-219,0 3 1,2 4 0,0 4-1,2 2-20,-1 0 0,2 3 1,-1-3-1,1 1-7,3 0 1,-4-5 0,8 2 0,0-5 123,1-2 1,7 0 0,-2-4 0,2-1 211,2-2 1,-1 3 0,1 0 0,0-1 48,3-2 1,-1-2 0,6-1 0,2-2-220,3-2 0,-26-7 1,1-2-1,-1-1 0,1 0 1,0-1-1,1-1-68,2-1 0,0-1 0,0 0 0,2-1 0,1 0 1,1-1-1,1 0 0,0-1-6,2-1 1,0-1-1,-1-1 1,0-1-1,1-1 1,0 0-1,0-2 1,0 0-105,1 0 1,0-2-1,1-2 1,1 0-1,-1 0 1,0-1 0,0 0-1,0-1 142,-1 1 0,0 0 0,-1 1 1,0-1-1,-1-1 0,1 0 1,-1 1-1,-1 1 0,0 0 1,-1 1-1,0 1 0,-1 1 1,-2 1-1,-1 0 0,0 1 1,-2 1 15,0 0 0,0 1 0,1-1 0,-1 1 0,1-1 0,-1 1 0,0-1 0,0 0-23,-2 0 1,-1 1 0,1-2 0,0-1 0,1 0 0,-1 0 0,1 0 0,-1-2 9,0 1 1,0-1 0,2 0-1,-1 0 1,-1-1 0,-1 0-1,1-1 1,0 0-10,1 0 1,-1-1 0,1-2 0,0 0 0,2-2 0,-2 0 0,-1 1-1,-1-1 9,-1 0 0,0-1 0,-2 3 0,0-1 0,-1-1 0,-1 1 0,21-15 46,-4 3 0,-6 3 0,-7 6 0,-4 3 90,-5 2 1,-4 4 89,-4 0 380,-5 5-459,-1 1 989,-1 5-836,-3 0 1,3 0-323,-8 0 0,-1 0 1,-6 1-1,0 3-410,1 3 1,-1 3 0,-1 1-1,-1 4 441,-1 2 0,0 3 0,3 2 0</inkml:trace>
  <inkml:trace contextRef="#ctx0" brushRef="#br0">10626 9800 8088,'-21'-11'26,"4"0"1,2 1 0,1 0 0,-1 2-1,2 1 199,2-2 0,5 0 1,2-2-1,3 1 0,1-1-186,0 0 0,5 2 1,1 1-1,1 2-130,0 1 0,0-2 0,3 3-52,1 2 0,-1 2 0,-3 4 0,-4 3-42,-2 2 1,-1 3 0,0 3-1,0 5 107,0 4 0,-1 6 0,-1-2 0,-2 3 85,2 1 1,-3 1 0,2 1 0,1 3 152,5 1 1,4-4 0,7 1 0,5-2-9,5-1 1,4-1-1,7-3 1,6-4 45,4-5 0,3-4 0,5-5 0,2-3-44,1-4 0,0-1 0,3-5 0,0-3-61,0-4 0,-3-7 1,0 2-1,-1-3-49,-2-4 1,0-1-1,0-5 1,-26 13-1,-1 0-15,1 0 1,0 0 0,21-19 0,-3 0 0,-5-3 59,-4 0 0,-1-1 0,-3-1 1,-5 3-5,-3 3 0,-9 2 0,-4 3 0,-6 4-66,-4 6 0,-4 2 0,-3 7 1,-5 2-368,-5 3 1,3-1 0,-1 2 347,2 0 0,2 7 0,-1 2 0</inkml:trace>
  <inkml:trace contextRef="#ctx0" brushRef="#br0">16455 11832 8456,'1'-7'-42,"1"0"0,2-2 1,-1 1-1,1 0 22,-1 1 0,1 3 0,-3-2 251,3 1 1,-2-3 80,5 1 1,-3-1 2,3 1 1,-5 1-261,2 2-150,-3 3 1,-1-2 127,0 6 0,0 3 0,0 5 5,0-1 1,0 1 0,0 0 0,1-1 32,3 1 0,-3 1 0,4 1 0,-1 2 66,3 2 1,3-3-1,0 2 1,2 1-3,2-1 1,8 1 0,7 2 0,7-1 13,6 1 1,7-3-1,9 1 1,-27-9-1,1-1-59,3 0 1,0-1 0,2-2 0,-1-1 0,1-1 0,0 0 0,-2-2-1,1 1-86,-2-1 0,-1 0 1,-1 0-1,0 0 1,27 0-1,-5-1-12,-3-3 1,-10-2-1,2-6 1,-3-1 52,-2-1 1,-3-1 0,-6 2 0,-4-3 43,-3 0 0,-2 2 0,-2-3 0,-4 2 78,-2 2 1,-6 1 0,-3 1-1,-1 1 37,-2-1 1,0 0 0,0 1 0,0-1 175,0 0 1,-2 1-262,-1-1 1,-2 4 0,-3 1-471,1 1 1,3 2 16,-3 3 0,5 1 0,-3 1-191,0 2 1,4 1 124,-2-2 0,-3 3 0,0 5-219,0-1 1,0-2-1,4-1 619,-2 1 0,-4 6 0,2 3 0</inkml:trace>
  <inkml:trace contextRef="#ctx0" brushRef="#br0">17848 3958 8208,'-21'-31'44,"0"8"0,0-4 0,3 6 0,0 8 0,-1 5 0,-2 3 0,-3 2 58,-1-1 1,-1 1 0,1 3 0,-3 0 0,-4 0 0,-2-1 6,-2-3 0,-4 3 1,1-1-1,-3 4 1,-3 5-1,-3 2-16,0 2 1,-2 4 0,-4 4 0,26-7 0,-1 1-1,-1 2 1,0 1 0,-1 1 0,-1 1-133,0 1 0,1 0 1,-1 1-1,0 0 1,-1 3-1,1 2 0,-2 0 1,0 2-179,-1 0 1,-1 1-1,0 3 1,-1 1 0,0-1-1,0 1 1,-1 1 0,1 1 221,0 1 0,0 0 0,-2 2 0,0 0 1,0 3-1,0-1 0,1 1 0,0 1 58,2 0 1,0 1 0,-1 0 0,1 1 0,0 2 0,1 1 0,11-14 0,0 1 0,0 0-85,0 1 1,0 1 0,1 1 0,-2 1 0,1 1 0,0 1 0,0-1 0,1 0 0,0 1-1,-1 2 1,1-1 0,0 1 19,0 1 1,1 1 0,0 0-1,0 2 1,1 0 0,0 1-1,1-2 1,-1 1 0,2-1 0,-1 1-1,2-1 1,-1 0-18,0 1 0,1-1 1,1 2-1,0-1 0,2 1 1,-1 0-1,1 1 1,1 0-1,0 1 0,0 0 1,2 0-1,0 0 26,0 0 0,1 0 0,1 0 1,-1 1-1,1 0 0,1 0 0,1-2 1,2 1-1,-1 0 0,0 0 0,0 0 1,1 0 4,0 1 1,0 0 0,0 0-1,1 0 1,0 1 0,1 0-1,1-1 1,1 0 0,0 0-1,0-1 1,1 0 0,0-1 2,0 1 1,1-1-1,0 0 1,1 3-1,1 0 1,0 0-1,0 1 1,1 1-1,0-1 1,1 2-1,0 0 1,0-1 3,0 2 1,1-1-1,0 0 1,1 1-1,1 0 1,0-1-1,0-2 1,-1 0-1,1-1 1,1 1-1,1-1 1,0 1-36,1-1 1,0 0 0,1 0-1,0 1 1,0 0 0,1 1 0,2-2-1,1 0 1,0 0 0,0-2 0,0-1-1,1 1 16,0-1 1,0-1 0,2 0-1,0-2 1,1 0 0,0-1-1,1 1 1,1-1 0,0-1-1,0-1 1,1 0 0,1-1-5,0-1 1,1-1-1,0 0 1,0-1-1,1-1 1,0 0-1,1-4 1,1-1 0,0 0-1,0 0 1,1 1-1,0-2-31,1 2 0,0-1 1,1-1-1,0-1 1,1-1-1,-1 0 1,14 14-1,-1-1 1,1-4-1,0-1-151,1-2 0,1-2 0,0-1 0,0-3 0,1-3 1,1-4-1,-2-1 0,1-3 110,0-2 1,-1-3-1,1-3 1,-1-2 0,-4-5-1,1-2 1,-1-1 0,1-3 62,-1-1 1,1-4-1,1-4 1,-1-5-1,1-4 1,-1-3-1,-2-2 1,0-3 70,0-3 0,-1-1 0,1-3 0,-1-2 0,-13 10 0,0-2 0,0 0 0,0-1 0,0-1 0,0 0-7,1-2 0,0 0 0,-1 0 0,0-2 0,0-1 0,-1-1 0,-1 1 1,-1 0-1,-1 0 0,1-2 0,-1 1 0,0-1-61,0 1 0,0-1 0,0-1 0,0-3 0,1 0 0,-1-1 1,0 1-1,0 0 0,-1 0 0,0-1 0,0 0 0,-1-1 101,0-1 1,-1 1-1,0-2 1,0 1-1,-1-1 1,0-1-1,-1-2 1,0 0-1,-1-1 1,1 0 0,0-1-1,0 0-140,0-1 1,-1 0-1,1 0 1,-2-1-1,0 1 1,-1-1 0,0 0-1,-1 0 1,0 0-1,-2-1 1,0-1-1,0 0 61,0-1 1,-1-1 0,-1 0-1,-3 13 1,-1-1 0,-1 0-1,0 0 1,-1 0 0,1 0-1,-1-1 1,-1 1 0,0 0 0,0-1-1,-1 0 1,0 1 16,-1-2 0,0 1 0,0 0 0,-1-1 0,0-1 0,0-1 0,0 1 1,-1-1-1,0-3 0,-1 1 0,0-1 0,0-1 0,-1 0 0,-1 0 1,0-1-1,0 0-25,-1 0 0,-1-1 0,0 1 0,0-1 0,0 1 0,-1 0 0,0-1 1,-1 2-1,0 1 0,-1 1 0,0 0 0,-1 0 0,1 0 0,-1 0 0,0-1 1,-1 1 21,0 0 0,0-1 1,0 1-1,-1 0 1,1 3-1,-1 0 0,-1 1 1,1 0-1,-1 1 1,0 0-1,-1 0 0,1 1 1,-1 2-1,0 0 1,0 0-1,0 1-142,-5-14 1,-1 2 0,-1-1-1,0 3 1,-1 0 0,-1 2 0,-2 1-1,-1 2 1,0 0 0,0 2-1,0 0 1,0 1-48,0 3 1,1 0 0,-1 2 0,0 0 0,-1 1 0,0 1 0,0 1 0,-1 1 0,0 1 0,-1 1 0,0 1 0,-2 0-52,0 2 1,-1 1 0,0 1 0,1 2-1,0 2 1,0 1 0,-16-12 0,-1 1-1,0 2 1,1 1 109,0 1 0,0 1 0,0 5 0,0 0 0,1 2 0,-1 1 0,0 3 0,0 3 103,3 4 0,-1 2 0,-1-2 0,1 2 0,0 3 0,1 2 0,0 0 0,-1 0 0</inkml:trace>
  <inkml:trace contextRef="#ctx0" brushRef="#br0">18752 9778 8339,'-5'-10'-173,"4"-1"1,-3 0-1,0 1 1,-1-1 966,-1 0 1,-1 2-92,-3 2 1,0 3-359,3 8 1,2-2-1,5 5 1,2 3 129,1 3-361,8-1 0,3 4 0,7-3 0,5 3 1,5-1-1,6 0 0,5-1-22,7 2 0,8-3 1,-25-5-1,0 0 0,3 0 1,1 0-102,2-1 0,1-1 0,3-1 1,2 0-1,4-1 0,1-1 0,3 0 1,0-2-179,2 0 1,1-1-1,0 0 1,0 0-1,-1-1 1,-1 0 0,2-2-1,-1 0 116,1-2 0,0-1 0,1-2 1,0-1-1,-2 0 0,-1 0 0,-3-1 1,0-1-45,-2-2 1,-1 1 0,-4 0 0,-1 0 0,-3-2 0,0 0 0,-2-1 0,-1 0 45,-2 0 0,-1-1 1,-2 0-1,-3-1 1,20-17-1,-3-3 115,-4 0 1,-7-5-1,-2-2 1,-7 4 216,-6 2 0,-4 4 0,-5 5 1,-3 3-257,-4 3 1,-6 4 0,-5 10 0,-5 2-380,-5 3 1,-7 4 371,-3 4 0,-1 0 0,-3 3 0,-2-2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4042 4192 25942,'-11'-10'-1911,"4"-1"1,1 0 0,2 1 0,1-1 0,2 0 1980,1 1 1,1 4 0,2 1-1,1 2 1,3-1 515,5 2 0,0 0 0,6 2 1,1 0-1,2 0 0,5 0-43,6 0 1,6 0-1,8-1 1,6-1-312,7-2 1,-27 0 0,2 0 0,4 1 0,2-1 0,1-1 0,0 1-80,0-2 0,1 1 0,-1 1 0,0 1 1,-1 0-1,0 0 0,1 0 0,-1 0-48,0 0 0,0 0 0,-4 0 0,0 0 0,-1-1 0,0 1 0,-4 1 0,-1 0-124,24 1 1,-2 0 0,-8-1-1,-3-2 521,-8 2 0,-7 1 0,-9 1 0,-2 0-215,-4 0 0,-5 1-1484,-2 2 0,-5 1 1,-5 5 1196,-5 3 0,-7 6 0,2-1 0</inkml:trace>
  <inkml:trace contextRef="#ctx0" brushRef="#br0">5467 5065 27356,'-21'0'-763,"3"-4"1,2-1 0,-1 1 0,2-1 0,1 1 345,4 0 1,4-2-1,9-4 1,2 3 1050,6 4 0,8 0 0,2 1 1,8-2-284,5 2 1,4 1-1,5 1 1,5 0-246,5 0 1,2 0 0,-23 0-1,0 0 1,3 0 0,0 0-73,2 0 1,2 0-1,4 0 1,1 1-1,4 0 1,1 0-1,2 1 1,0 0-2,-1-1 0,0 0 0,1 0 1,0-1-1,-2 1 0,1-2 0,0 1 1,0 0-31,3 1 0,-2-2 1,-4 0-1,0-1 1,1 0-1,0 0 0,-4 1 1,0 0 22,-1 0 1,-1 1 0,1 0-1,-1 0 1,0 0 0,-1 0-1,-2 0 1,0 0 69,-3 0 1,-1 0 0,-3 0-1,-1 0 1,28 0 0,-1 0-359,-3 0 0,-6 0 0,-8 0 1,-9 1-314,-10 3 575,-10 1 0,-2 8 0,-10-2 0,-5-3 0</inkml:trace>
  <inkml:trace contextRef="#ctx0" brushRef="#br0">10956 7320 26037,'10'0'-343,"1"0"1,1 0 0,1 0 0,2 0 0,3-1 283,4-2 0,1-2 0,5-3 1,3 1 114,3-2 0,4 0 1,4-2-1,1 2 1,0 0-1,0 4-129,3 0 0,2-2 1,2 3-1,-1 2-145,-2 1 0,3 1 1,-3 0 198,2 0 1,-9-5 0,1-1 0</inkml:trace>
  <inkml:trace contextRef="#ctx0" brushRef="#br0">4616 9991 24271,'-27'-5'-496,"2"-1"1,3-1 0,2 1 0,2 0 0,5 1 0,4-3 209,1 3 0,6-1 0,1 3 1,7 0 619,8 0 0,7 2 1,9 1-1,9 0-257,8 0 1,-17-2 0,2-1 0,1 0 0,2-1 0,2-1 0,2 0-91,1-2 0,1 0 0,5 1 0,2 0 0,2-2 0,1 0 0,4 1 0,0-1-2076,3-1 0,1 0 2125,-16 4 1,0 0 0,0 0 0,15-5 0,-1 0-1,-17 4 1,0 1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18061 11608 25698,'-14'0'-337,"-1"0"0,2-1 0,2-1 0,0-2-14,0 2 0,7 1 0,4 1 546,6 0 1,4 0 0,3 0 0,3 0-3,0 0 1,2 0-1,3 0 1,0 0-52,1 0 0,5-4 0,4 1 0,3 0-33,0 2 1,9 1-1,4 0 1,8 0-89,-23 0 1,0 0 0,1 0 0,0 0 0,4 0 0,0 0-1,1 0 1,1 1-47,0 1 0,1 0 1,-1-1-1,0 0 0,0 2 1,1 1-1,-2 0 1,0-1-13,-3 0 0,-1 0 1,-3 2-1,-1 0 0,24 2 1,-4 1 3,-3-1 1,-7 1-1,-8-3 1,-6 0-140,-4 0 1,-5 2-135,-3-4 362,-7 1 1,-7-4 0,-7 0-86,-2 0 1,-2-1 0,0-2-371,1 0 0,-1-1 0,2 5-732,2 3 1,-2-2 888,6 5 1,-1 0 0,4 4 0</inkml:trace>
  <inkml:trace contextRef="#ctx0" brushRef="#br0">3850 12619 20042,'-14'-7'-433,"0"1"0,0 1 0,0 2 1,0-1-1,1 1 1603,1 0-1193,6-3 1,2 5 0,8-2-1,3 2 394,2 1 0,8-4 0,4 0 1,6 1-166,4-2 1,6 4 0,2-3 0,3 2-144,4-1 0,5 1 1,-21 0-1,0 0 0,4 0 1,1 0-26,2 1 0,2-1 0,1-2 0,2 0 0,4 2 1,1 0-1,1-1 0,2 1-152,0 0 0,0-1 0,2 0 0,0-1 0,-2 2 0,1 1 0,-1-1 0,0 0 140,0 0 0,0-1 0,-2 3 1,-2-1-1,-3-1 0,-1 1 0,-2 0 1,-1 0-11,-1 1 0,0 0 1,-4 0-1,0 0 1,-1 0-1,-2 0 1,25 0 120,-9 0 1,-3-3 0,-12-1 0,-6 1-3,-6-2 0,-6 3-149,-7-5 1,-7 3 0,-8-2 0,-5 1-216,-5 3 1,-2 1 0,-1 1 0,-2 1-89,-2 3 0,3-2 1,-3 5-1,4 1 317,3 2 0,-7-4 0,3-2 0</inkml:trace>
  <inkml:trace contextRef="#ctx0" brushRef="#br0">14423 12747 9961,'-35'-10'-183,"-2"2"0,2 2 0,1 1 0,7 3 0,4 1 0,3 1 473,2 0 1,-1-4 0,5 1 615,1 0-797,6 2 0,8 0 0,9-1 0,8-2 68,6 2 0,5-1 0,10 1 0,7-3-111,5-1 1,-20 5 0,1-1-1,2-1 1,2-1 0,2 0-1,2 0-26,2-1 1,1 0-1,6 1 1,1 1-1,3-1 1,2 1-1,-15 0 1,1 0 0,2 1-179,2-2 0,2 1 0,0 0 0,5 1 0,2 0 0,0 0 0,2 1 0,2 0 1,-1 0-1,0 0 0,0 1 0,0-1 143,1 1 1,0 0 0,0 0 0,-1 1 0,0-1-1,1 1 1,1 0 0,2 0 0,-1 1 0,-14 0-1,0 1 1,0-1 0,1 1-143,-1 0 1,1 0 0,-1 0 0,1 1 0,2 0 0,0 1 0,0 0 0,-1 0 0,-1-1 0,-1 0 0,0 1 0,0 0 0,1 0 0,1 0 0,-1 0 0,1 1 116,1 0 1,-1 0 0,1 0 0,0 1 0,0-1 0,1 0 0,-1 1 0,0 0 0,1 0 0,-1 0 0,0 1 0,0-1 0,-2 0 0,-1 0-1,1 0 1,-1 1 24,0-1 0,0 0 0,-1 1 1,0-1-1,15 2 0,-1 0 1,1 0-1,-1 1 0,0-1 1,0 1-1,-2-1 0,0 1 1,-1-1-82,-2 0 0,0 0 0,-1 0 0,-2 0 0,0 0 0,-2-1 0,-3 0 0,-2-1 0,0 0 0,-1 0 0,-1 0 0,0 0 94,-1 0 0,0 0 1,-1 0-1,16 3 1,-1 0-1,-3 0 0,-2-1 1,-5-1-1,0 1-51,-4-2 1,-2 1-1,-3-1 1,-2 0-1,-2-1 1,-2-1-1,22 5-346,-11 1 1,-11 0 0,-12 1-1,-5 2 379,-5 4 0,-3-2 0,-5 2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1925 4501 16369,'0'-9'-599,"0"0"1,0-3-1,0 0 1,0 1-1,0 0 1,0 0-1,0 1 488,0-1 1,1 0-1,2 1 1,0-1 203,0 0 0,3 0 1,-1-2-1,3-3 61,-1 0 1,0-2-1,3-3 1,1-1-52,0 1 1,-1 0-1,1 1 1,0 2-2,-1 4 0,-3 2 0,0 1-37,2 1 1,-3 5 0,-1 5-278,0 6 1,2 7-1,-2 2 1,1 2 253,2 2 0,0 4 0,1 3 0,-2 2-13,1 1 0,2-2 1,0 3-1,0 2-4,-3 2 0,1 7 0,-4 1 0,-2 5 0,-1 5 0,-6 4 1,2-25-1,-2 2 0,-1-1 1,-1-1-9,-1 1 1,-2 0 0,-1 0 0,-1-1 0,-1 0 0,0-1 0,-1 0 0,1-1 10,-2 1 0,0-2 0,0 1 1,-1-2-1,-14 21 0,1-5 54,4-6 0,-1-9 0,2-3 0,1-4 174,4-3 1,4-3 0,5-4-1,2-2 730,1-2-785,5 3 0,-2-9 0,8 3-26,3-3 1,3-1 0,3 0 0,3 0-33,0 0 0,-2 3 0,3 2 0,0 0-84,-1 0 0,1 3 0,2 0 0,-2 4-86,2 2 0,-2 5 0,-1-1 1,0 3-54,-3 4 1,-2 2 0,0 5 0,-1 0 8,-3 0 0,-3 3 1,-4 2-1,-1 1 68,-2 2 1,-3 1-1,-5 2 1,-1 1 15,-2 2 0,1 1 1,-3 4-1,-1-3-52,0 0 1,4-2 0,-2-4-1,1 1 4,0-1 1,1 1 0,4-2 0,2 0 17,-1-2 1,3-2 0,2 2-1,2-3 69,1-3 0,0-5 0,1 0 0,2-1 28,4 0 1,3-3 0,1 0-1,0-1 0,4-2 1,-2 4 0,3 0 0,-1-2-80,-2 0 1,-1-2 0,-1 0 0,0 1-48,-1-1 1,-3 0 0,-1-1 0,0-1 28,0-1 0,-4 0 0,2 2 0,-3-1-30,-1-1 1,0-4 0,0 2 0,1 0-18,3-3 0,-3-2 1,4-1-1,-1-2 150,4-1 1,1-3-1,2 2 1,-1 0 21,1 0 1,0-1 0,-1 4 0,1-2-267,-1 1 1,0 3 0,-3 3 0,-3 4-576,-3 2 1,-2 6-1,-4 2 1,-6 5-608,-5 6 1441,-14 5 1,12-15-1,-2 0 1,-4 1-1,0-1 1</inkml:trace>
  <inkml:trace contextRef="#ctx0" brushRef="#br0">7477 4394 27997,'5'-9'-205,"2"1"0,3 2 0,3 0 0,4 1 0,8-1 0,7 1 708,7 1 1,5 0 0,10 4 0,2 0-391,1 0 0,-1 0 0,-4 1 0,-2 2-135,-4 0 0,-3 6 0,-4-2 0,-5 2-111,-5 2 0,-4 4 1,-7 3-1,-4 2-281,-2 1 0,-6 2 0,-3 1 1,-3 6 96,-3 4 0,-3 9 0,-6 7 0,-2 2 108,-4 1 0,10-24 0,1 1 0,-1 1 1,2 1-1,0 1 0,1 1 34,1 1 1,1 0 0,0-2 0,1 1 0,2 1 0,0 1 0,1 0 0,-1 0-108,2 1 0,0-1 0,2-2 0,1-1 0,2-2 1,1 0-1,5 27-82,-2-6 1,-1 0-1,-3-7 0,-5-3 374,-4-6 0,-9-7 0,-9-6 0,-7-3 648,-8-2 1,-7-10 0,-4-1 0,-4-4 123,-2-3 1,-1 0 0,1 0 0,4 1-997,5 2 1,10 3 0,8 5 0,4 1-1252,3 2 1,8 7 1480,6 8 0,3 6 1,1 3-1</inkml:trace>
  <inkml:trace contextRef="#ctx0" brushRef="#br0">11317 7054 18921,'11'-10'-148,"0"-1"0,0 0 1,5 2-1,5 1 0,5 2 1,2 1 338,1 3 1,3 1 0,4 1-1,2 0 1,1 1 0,0 1-31,0 2 0,-5 3 0,2-3 1,-3 2-129,-1 3 1,-6-3 0,-5 1 0,-6 1-184,-3 1 1,-2 2-1,-3 1 1,-4 2-61,-1 4 1,-2 2-1,-2 2 1,-1 3 89,-4 4 0,-3 1 1,1 3-1,1 2-217,0 0 0,6 8 0,-1-4 0,3-1 19,3-1 1,3-5 0,6 1 0,1-4 88,1-3 1,0-3 0,-3-5 0,-2-4 16,-2-2 1,-4-2 0,-10-2 366,-8-1 0,-5-1 0,-4 2 0,-5-1-310,-2 2 1,-5 1-1,-3 3 1,-3 3 412,0 0 1,-5 7 0,-2 4-1</inkml:trace>
  <inkml:trace contextRef="#ctx0" brushRef="#br0">2340 9491 25735,'12'-17'-55,"1"3"1,2 2 0,1 2 0,0-1-1,1 0 1,0 2 233,0 2 1,-2-1-1,-5 3 1,-2 0 1142,-1 0-1260,-5 2 1,-3 3 0,-8 1 0,-5 3-1,-4 3 1,-3 2 137,-3 2 1,-6-1 0,2 1 0,-3 0-82,-1-1 1,-1 5-1,-1-1 1,-3 0-95,0 1 0,-2-3 0,-3 4 0,2-2 111,1 0 0,0 1 1,-2-2-1,2 1 54,3-1 1,8-5 0,3-5 0,3-2 67,0-1 1,7-1-31,4-2 1,5 0-888,6-4 0,2 5 1,0-1 238,2 6 1,3 3 0,-3 5 0,1 4-94,0 2 1,-2 3 0,-1 2 0,0-1 58,1 0 1,1 5 0,-4 3 0,0 3 109,0 3 1,-1 3 0,-2 6 0,-1 2 156,-2 3 0,0 9 0,2-27 0,0 1 0,0 1 0,2 0 108,-1 0 0,1 0 1,0 0-1,-1 1 1,2-1-1,0 1 1,-1 2-1,0 1 2,1 3 1,0 1 0,0-5 0,1 1-1,0 2 1,0 0 0,0-2 0,0 1 283,0-2 1,0 1 0,0-1-1,0 0 1,0 0 0,0 0-1,0 0 1,0 0-84,0-1 0,0-1 1,0-1-1,1 0 1,0-1-1,0 1 1,1 0-1,0 1 64,-1 2 1,0-1 0,0 0-1,1 0 1,-1 0 0,0 0 0,1 0-1,0 0-24,-1-1 1,0 1 0,0 2 0,0 1 0,0 1 0,1 1 0,0 0 0,0-1-31,1 1 1,0-1 0,-1 3 0,0-1 0,1 0 0,1 0 0,0 0 0,0 0-34,1 0 1,0 0 0,0-2 0,0 0-1,1-3 1,-1 0 0,1-1 0,0 0-22,1-1 0,0 1 1,-1 1-1,0 1 1,1-3-1,1 0 0,-1-1 1,0-1-119,0 0 0,0 0 0,2 0 0,0-1 1,-1 1-1,-2 0 0,1 0 0,1 0-43,-1 0 0,1-1 0,4 29 0,2-4 0,-2-3 17,-2-3 0,1 2 1,0-3-1,-1-1 25,1-2 0,0 1 1,-1 0-1,0-4-70,-3-2 1,2-2-1,-2-6 1,2-4-57,-2-2 0,2 1 0,-2-6 0,1-2-15,0 0 0,1-3 0,-2-1 0,3 0 187,0-3 1,1-5-1,-1-2 1,2-1-67,2-3 0,4-1 1,7-2-1,3-4 161,3-5 1,6-1-1,2-4 1,1 2-425,-1 2 0,1 2 0,-4 6 0,-2 1-579,-1 3 0,1 5 0,-2 9 0,-5 7-314,-3 5 0,-8 13 1,-1 7-1,-5 8 281,-6-26 0,-1 2 971,1 0 1,-3 1 0,-7 4 0,-2 1 0,-1 1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2276 2681 8158,'-5'-26'-292,"1"4"0,-3-2 0,3 4 1,3 4 400,1 0 1,0 2 0,1 5-1,1 0 67,2 2 1,-2 5 0,-6-2 0,-7 4-230,-6 4 1,-7 5-1,-6 7 1,-4 0 0,-6 3-1,-5 1-35,-5 1 1,-2 4 0,-2 0-1,26-12 1,0-1 0,-1 0 0,0 1-1,0 0 1,-1 0 49,0 1 0,-1-1 1,0-2-1,0 0 1,1 1-1,-1-1 1,1-1-1,1-1 74,0 0 0,0 1 0,-28 6 0,5 1 0,4-3 115,5-5 1,6 1-1,9-5 1,3 1 2,3 2 1,4-2 0,2 0 0,1 0-126,6-1 0,-2 3 0,4 2 1,-2 1-57,-2 0 0,0-1 0,2 1 0,1-1-38,1 1 1,0 0 0,-4 1 0,-1 2 48,-2 3 1,1 1 0,-4 2 0,2 4 47,2 2 1,-2 0-1,0 5 1,2 3 4,2 3 0,5 3 0,2 5 0,4 2-33,4 1 1,5 7 0,-2-25-1,2 0 1,-1 1 0,0 1-4,1 0 1,1 0 0,0 2 0,-1 1 0,1 3 0,-1 0 0,-1 3-1,0 1-30,0 1 1,0 1 0,-1 3 0,-1 0 0,-2-1 0,-1 0 0,-1 2 0,-1 0-3,0 1 0,0 1 1,-3 0-1,-1 0 0,0 2 1,-1-1-1,-1-1 0,-1 0-15,-1-2 1,0 1-1,-1-1 1,-1-1 0,-1 2-1,-1-1 1,0 0-1,1 0 44,-1-2 1,1 0-1,1-1 1,1-2-1,1-6 1,1-1-1,1 0 1,1-1 39,0-1 0,0-1 0,3-1 0,0-1 1,-1 27-1,5-6 136,8-4 0,4-5 1,7-5-1,-1-3-8,0-4 0,5-1 0,2-8 0,4-3-97,4-2 0,2-3 1,3-5-1,-1-2-37,-1-3 1,-1-3 0,2-2 0,-2-2-96,-1 0 1,-2-4 0,-3 3 0,1 2 62,3 1 0,-6 1 0,3 0 0,0 0 0,1 0 0,1 0 0</inkml:trace>
  <inkml:trace contextRef="#ctx0" brushRef="#br0">2393 6820 8051,'-26'-15'37,"4"4"1,-2-1 0,4 5 0,3 3 0,1 1 127,-1 2 1,4 1 0,-1 0 0,1 0-140,-1 0 0,-3 1 0,-4 2 0,0 1 0,-2 1 0,0 1-38,-2 0 0,-2-3 0,1 5 1,-4-1-91,1-1 0,-1 3 0,-3-2 1,-1 1 14,-2-1 0,-4 3 1,1-2-1,-2 4 38,-2 2 1,1-1-1,-1-4 1,1-2 47,-1 1 0,2-3 0,2-2 0,2 0 87,0 0 0,8-2 1,-2 3-1,4-4 78,3-4 1,2 2-1,2-4-27,2 1 1,3-2-108,4 4-211,5-1 0,1 5 0,5 3 0,-1 3 20,-2 2 1,2 3 0,-4 2 0,0 4 117,-2 2 0,-2 3 1,-2 1-1,0 5 76,1 2 1,-5 5 0,1 3 0,0 4 27,-1 3 0,3 2 0,-3 7 1,0 2 19,8-27 0,0 0 1,1 0-1,2 0 0,0 1 1,0 1-1,1 1 0,-1 0-78,1 1 0,0 1 0,-1-1 0,0 1 0,2 1 0,1-1 0,-1-1 1,1 0-3,1-2 0,-1 1 0,1-1 0,0-1 0,0 2 0,0-1 0,0 2 0,0-1-4,0 0 0,0 1 0,0-1 1,0 0-1,0-2 0,0 0 0,0 29-13,0-29 1,0 0-1,0 1 1,-1 2-1,0-1 1,0 1-1,-1-1 1,0 0 26,1 0 0,0-1 1,-2 0-1,1 0 0,0 1 1,0-1-1,1 1 1,0-1 48,0 0 1,1 0 0,-2 1 0,0 0 0,0-2 0,1-1 0,-1 1 0,1 0-10,1 1 1,-1 0 0,2-1 0,-1 1 0,1-1 0,1-1 0,2 29-13,2-1 0,0-1 0,3-3 0,-2 1-56,1-2 0,1-3 0,2-11 0,0-4-20,-1-2 0,4-3 1,2-5-1,0-8 37,3-4 1,1-2-1,3-2 1,2-1 49,3-5 1,3-2 0,1-1 0,1 0-61,2 0 0,2 0 1,2 0-1,-3 1-67,1 3 0,-3 3 0,5 6 0,2 2 37,0 2 0,0 0 1,-1 1-1,-1-1 25,2-2 1,0 3 0,0-4 0,1-2-114,0-4 1,0 4 127,7-5 0,6 10 0,4-5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4584 7586 19300,'-3'-10'-1356,"-1"-1"0,1 0 0,-1 1 0,1-1 926,0 1 0,3-1 0,4 0 1,3 1 693,2-1 0,2 0 1,0 1-1,0-2 643,4-2-747,-4 2 0,5-5 0,-4 4 0,1-1 0,1 1 0,-1 1 0,-3 2 318,-2-1 0,0 4-438,-5 0 1,1 6-1,-4 1 1,0 7-212,0 6 0,-5 3 0,-3 7 0,-4 0 419,-2 2 1,-5 4-1,2-3 1,0 0 2,-1 0 0,1 2 0,-1-3 1,0-2-135,-1 0 1,0 2 0,1-2 0,3-1-68,0-3 0,4-3 1,-1 3-1,5-2-158,2-2 0,2-1 0,3-3 0,0-1-128,0 1 1,4 0 0,4-2 0,1-1 143,2 0 0,-1-5 0,1 4 0,0 0 185,-1-1 1,1 2 0,1-3-1,1 1-77,1 2 1,4 1-1,-3-1 1,1-1-33,3 1 1,3-2 0,2 1 0,5 0-17,2-1 1,2 3 0,2-6 0,5 0-6,5-2 0,5 2 1,7 1-1,-28-3 1,2 0 70,0 0 0,0-1 1,3 0-1,1 0 0,1 0 1,0 0-1,2 1 0,0 0-5,1 0 0,0 1 0,-2-1 0,0-1 0,-2 2 0,0 0 0,-1-1 0,0-1-11,0 0 1,-1 0 0,1 0 0,0 0 0,-1 0-1,0 0 1,-1 0 0,0 0 74,-1 0 0,0 0 0,24 0 0,3 0 1,-2-1 54,-3-3 0,-2 0 0,-9-5 0,1 2-14,-1-1 0,0-2 0,-3 1 1,-4 1-61,-2 1 1,-1 0-1,0-5 1,-1-1-93,-3-2 1,-2-3-1,-6 0 1,-1-3-33,-1-4 1,-2 1-1,2-4 1,-5-3-12,-5-3 1,2-4-1,-4-4 1,0 3 122,-3 4 1,-2 7-1,-1 3 1,0 4-240,0 3 0,0 2-386,0 6 1,-3 3-1,-2 1 27,-1 1 1,-1 1 0,-4 4-18,1 0 0,3 4 0,1 1 0,0 0-506,0-1 1,2 5 1060,-3-2 1,0 2 0,-3 2-1</inkml:trace>
  <inkml:trace contextRef="#ctx0" brushRef="#br0">10732 7576 8568,'-13'-11'-131,"1"0"1,3 1 0,0-1-1,0 1 1,1-1 0,1-1 386,-1-2 1,3 1 0,1-5 0,3-1 3,1-1 1,1 0 0,3 1-1,3 3-91,2 0 0,3-2 0,1 4 0,1 2-44,-1 4 1,-1 3-1,-1 5 1,0 0-116,-1 0 1,-3 5-1,-1 3 1,-1 5-28,-3 5 1,-1 2 0,-1 3-1,-1 2 93,-2 3 1,-3-1-1,-5 2 1,1 1 14,-1 5 0,1-6 0,2 4 0,2 0-40,2 2 1,0 1 0,5-1 0,3 0-97,3-1 0,12-2 0,7-3 0,8-5 43,9-1 1,5-7 0,9-3 0,-27-8 0,0-1 15,1-2 0,1-1 1,0 0-1,1-2 1,-1 0-1,1-1 1,-1-1-1,1-1 1,-2-1 0,0 0 0,26-5 0,1-1 0,-1 0-52,-1 1 0,0-1 1,-6 0-1,-4 1-125,-3-1 0,0 0 1,-2 1-1,-2-2 90,-3-2 1,-8 1-1,-3-4 1,-3 1 110,0-1 0,-6-1 1,-3-3-1,-3 0 124,-3-1 1,-5 0-1,2-2 1,-3 0 197,-1 0 0,-4 1 0,1 3 0,-1 1-269,-1 2 0,1 4 1,-5-1-400,2 2 1,1 5-1,-2 1-240,1 1 1,5 3 0,-2 5-647,3 4 0,1 3 1193,0 0 0,0 6 0,0 0 0</inkml:trace>
  <inkml:trace contextRef="#ctx0" brushRef="#br0">15136 5097 13912,'-6'-5'-608,"-7"3"0,2-6 0,-1 1 601,1 1 1,0-3 45,0 2 1,5 1 0,3-1-120,2-1 0,5 2 0,3 0 239,3 1 0,1-2 0,-1 2 0,1-1-58,-1-2 1,2 2 0,1-1-1,3-1-42,0-2 1,-2 1 0,4 1-1,0 0-106,-2 0 1,4-1-1,-1-2 1,4 0 26,2 1 1,1-1-1,-2-1 1,4-1 46,-1-1 0,4 0 0,-3 3 0,3 1 23,1-1 1,4 0 0,2 2 0,1 1 106,0 1 0,1 1 1,6-3-1,4 3-84,2 2 1,1-3-1,2 2 1,2 0-29,-25 3 0,0-1 0,2 1 0,0 0 0,2 0 0,0 1 0,-1 0 0,-1-1-33,1 1 0,-1-1 1,2 0-1,1 0 1,0 0-1,1 0 1,1 1-1,0 0 20,-1 0 1,1 1 0,-1-1 0,0 2 0,-3-1 0,-1 1 0,1 0 0,0 1-30,0 1 1,2 1 0,0 1-1,1 1 1,0 0 0,-1 1 0,-2 1-1,0-1 14,-2 2 1,0-1 0,-1 1 0,0 0 0,0 1 0,1 1 0,-1 0 0,1-1-22,-1 1 1,-1 0-1,0-1 1,-1 1-1,19 10 1,-4 0-59,-5 1 0,-1-1 0,-7-1 0,-6-1-67,-6-1 0,-4-5 0,-7 1-113,-2-2 1,-2-5-155,-5 0 1,-1-5 279,-3 2 0,3-8 0,-2-4 1,1-4-78,2-2 0,5 0 0,2 3 0,3 1 160,0-1 0,2 5 0,0 1 0,0 2 47,-3-1 0,-1 2 1,3 5-1,-1 4 41,-3 3 1,-3 2 0,-4 1 0,0 2-67,0 2 1,-1 0 0,-2 5 0,-6-1-219,-4 0 0,-2 1 1,-4-1 296,1 0 0,-4 5 1,-5 1-1</inkml:trace>
  <inkml:trace contextRef="#ctx0" brushRef="#br0">18965 9119 8362,'0'-8'-160,"0"1"0,0-1 437,0-1 0,0-2-52,0 0 1,3 4-1,2 1-55,1 2 1,-4-1 94,2 1-275,-3 3 1,-6 4 53,-2 4 1,-6 4 0,-2-3 0,-3 1-56,-4 2 1,-1-1-1,-5 1 1,-3 1 22,-3 2 1,-7-2 0,-5 2-1,-1-2-38,0-2 1,-2 1 0,-7 0-1,-1-2 38,2-2 0,0-1 1,2-4-1,-1 2 1,-3-2 0,7 3 0,1-1 0,3-2-2,0-1 1,4-1-1,-1 0 1,2 0 35,8 0 1,1 0 0,8-1 0,0-1 66,1-2 0,7-3 0,2 2 1,3-1 33,4-2 0,-1 2-189,4-1-1015,1 0 329,3 1 0,0 3 1,0 6-98,0 4 0,0-1 824,0 1 0,4 0 0,2 4 0</inkml:trace>
  <inkml:trace contextRef="#ctx0" brushRef="#br0">17848 9182 8362,'11'-16'-327,"-4"-3"0,-1 5 1235,-2 1 0,-1 6-661,-7 3 1,-6 8 0,-8 4-1,-2 4-341,-1 2 1,-5 1 0,-3-2 0,-2 3 84,0 0 0,-3-3 0,0 1 0,-1-2 73,0-1 1,4-2 0,2 0 0,6-3-15,4-2 1,4 1-1,11-1-65,7 3 0,10-1 0,17 1 0,9 1-475,8 1 0,0 7 0,-1 3 490,-2 4 0,-1 9 0,-1 6 0</inkml:trace>
  <inkml:trace contextRef="#ctx0" brushRef="#br0">7563 5033 8063,'15'-58'-48,"-2"5"1,3-2 0,0 6 0,-3 1-1,-1 3-1,-2 2 1,0-3 0,-3 1-1,-5 2 282,-4 3 0,-6 4 1,-10 0-1,-7 1 1,-6 5-1,-4 0-114,-4 3 1,-8-3 0,-5 6-1,24 12 1,-1 1-89,0 1 1,-1 1-1,-2 1 1,-1 1 0,-3 1-1,0 0 1,-3 0 0,0-1-182,-4 0 0,1 0 0,1 0 0,0 1 0,-1 1 0,-1 2 0,0-1 0,1 0 133,-2 0 0,0 0 0,0 1 0,0 0 0,-3 0 1,-1 0-1,-1 1 0,0 0 39,-1 0 1,0 1-1,-4 1 1,-1 1-1,-4 2 1,0 2-1,17-1 1,-1 2-1,0 0-100,-2 2 0,-1 1 1,0 0-1,0 1 1,0 0-1,0 1 1,-2 2-1,0 1 1,0 1-1,-1 1 1,0 0-1,0 1 74,-2 0 1,0 1 0,1 1 0,-2 1-1,1 1 1,0 1 0,0 0 0,0 1-1,0-1 1,2 1 0,0-1 0,1 1-36,2-1 0,0 1 0,1 0 0,0 0 0,1 0 1,0 1-1,1 1 0,-1 0 0,0 1 0,-1 0 1,0 1-1,-1 0 30,-1 2 0,0 1 0,1 0 1,0-1-1,2 0 0,-1 1 0,0 2 1,0 1-1,0 1 0,2-2 0,-1 2 1,1-1 16,0 0 0,1 0 1,0 1-1,1 0 1,1 1-1,1 0 0,0 1 1,1 0-1,1 1 1,0 0-1,1-1 0,1 1 25,2-1 1,0 0-1,1 1 1,-1 1-1,1 2 1,0 0 0,1 1-1,1 0 1,0 1-1,-1 2 1,0 1-1,1 0-11,-1 1 1,-1 1 0,3 0 0,1 1 0,2 0 0,0 1 0,0 0 0,0 1 0,0 0 0,2 0-1,-1 0 1,1 1-19,0 1 1,1 0 0,0 0 0,1-1 0,1 0 0,1 1 0,1 1 0,1 1 0,0 1 0,2-2 0,0 1 0,1-1-2,1 0 1,1-1 0,1 1 0,1-1 0,1 1 0,1 0 0,1-2 0,1 0 0,0 0 0,1-1 0,1 1 0,1-1-2,0 0 1,1 1 0,3-2 0,1-2 0,2-1 0,1-1 0,1 0 0,0-2 0,3 1 0,0-3 0,1 0 0,2 0-58,0-1 1,2-1-1,1 0 1,1-1-1,1-1 1,1-1-1,2 0 1,2-1-1,1-1 1,10 15-1,3-2 125,1-3 1,2-2 0,1-2 0,2-3 0,2-2 0,1-1 0,2-1 0,0-1-22,3-2 0,2-1 0,0-5 0,2-2 1,0-2-1,1-1 0,1-2 0,1-1-37,2-1 0,1-2 0,-18-4 1,0 0-1,0-2 0,2 0 0,1-2 1,-1 0-1,1-1 0,0 0 0,-1-2-116,1 1 0,-1-2 0,0 0 0,2-1 0,-1 0 0,1-1 1,0-1-1,0-1 0,1 0 0,1-2 0,0-2 0,1 0 36,1-2 0,1-1 1,0-1-1,-2-1 0,1 0 1,-1-2-1,1 0 1,1-2-1,-1 0 0,-1 0 1,1-1-1,-1-1-41,0 1 1,0-2 0,0 0 0,1-2 0,0-1 0,0 0 0,1-2-1,0-1 1,0-1 0,0 0 0,-1-1 0,1 0 76,-2 0 1,0-1 0,0-1-1,-1-1 1,0 0 0,0-1 0,-1 0-1,-1-1 1,1-1 0,-1 0 0,0-1-1,1 0 26,-1-1 1,0 0 0,-1-1-1,-3 2 1,-1-1 0,0 0 0,0 0-1,-1 0 1,0-1 0,-1-1-1,-1 0 1,0 0 30,0-1 0,0 0 0,-1-1 0,2-2 0,-1 0 0,0-1 1,-1 0-1,-1 1 0,0-1 0,-2 0 0,0 1 0,-1 0 19,-1 0 1,-1 0 0,0 0 0,-1-1-1,-1 0 1,0 0 0,-1 1 0,1-1 0,-2 0-1,0-1 1,0 0 0,-2 0-21,-1 0 1,0-1 0,0 0 0,-1 0 0,0 0 0,0 1 0,-2 0 0,-1 0 0,0 0 0,0-1 0,0 0 0,1 1-7,-1-2 0,0 0 0,0 0 0,0-1 0,-1 0 1,0-1-1,-2 2 0,-1 0 0,0-1 0,-2 3 0,0 0 1,-1-1 13,-1 2 0,-1-1 1,-1 1-1,1 0 0,-2 0 1,0 0-1,0 0 0,-2 0 1,1 0-1,-1 0 0,-1 1 1,0 0 14,-1 0 1,0 0 0,-1 1 0,0-20 0,-2 2-1,-2 5 1,-2 1 0,-2 0 0,-1 1 30,-1 1 0,-2 0 0,-2 1 0,0-1 1,-1 1-1,-1 1 0,-1 1 0,-1 1-26,-1 0 0,-2 1 1,-1 2-1,-3 2 1,-1 2-1,-3 1 0,-1 2 1,-2 2-25,1 3 0,-2 2 0,0 1 0,-1 3 1,2 3-1,0 2 0,0 1 0,0-1-47,0 2 0,0 1 0,-2 0 0,-2 2 0,2 0 0,0 2 0,-1 0 1,0 2 4,-1 1 0,0 1 0,-1 1 0,0 1 0,1 1 0,-1 1 0,0 0 0,-1 1-107,2 0 0,0 0 0,-1 1 0,1 1 0,-26-1 0,29 1 0,0-1 88,-1 0 1,1 1-1,-25-2 1,-1-2-1,5 1 526,5 3 1,4-3-1,2 2 1,3 0-372,4 2 1,2 1 0,7 0 0,0 1 88,0 3 1,2 7 0,1 6 0,3 5-1170,0 2 1,4 8 957,-4 7 0,4 6 0,-4 1 0,0 0 0</inkml:trace>
  <inkml:trace contextRef="#ctx0" brushRef="#br0">12126 8055 8088,'3'-21'154,"1"-2"1,-2-3 0,-1 1-1,-1 3 1,0 1 0,0 2 0,0 3-1,0 1 381,0 2 1,-3 4-1,-2 3 1,0 0-1,-1 2-442,0-1 1,-1 1-1,-3 4 1,-2 3-254,-2 4 1,1 2 0,-5 11 0,-1 4 60,-1 2 1,-5 6 0,-1 6-1,-1 2 123,-3 4 1,14-17-1,-2 0 1,0 1-1,0 1 1,-1 1-1,0 1 78,-1 1 1,0 0-1,-3 4 1,1 2 0,-2 1-1,-1 1 1,0 2 0,-1 1-109,0 1 1,-2 1 0,-2 1 0,0 1 0,0 0 0,-1-1 0,0 3 0,0-1 108,-1 2 0,0 0 1,11-15-1,-1 1 1,1 0-1,0 0 1,-1-1-1,0 1 0,0-1 1,0 1-1,-1 0-71,-1 0 1,1 0 0,-1 0 0,-1 1-1,1 0 1,-2 0 0,0 1 0,0 1-1,-1 0 1,0 0 0,-1 1 0,-1 0-209,1 0 0,-2 1 1,1-1-1,-2 1 1,0-1-1,0 1 0,0-4 1,0 0-1,-1 0 1,0 0-1,-2 1 0,1-1 33,-2 1 0,-1 1 0,1-1 1,-2 0-1,0 0 0,-1-1 0,0 0 1,-2 0-1,0-1 0,0-1 0,0 0 1,-1-1 40,-1 0 0,-1 0 0,0 0 0,-1-1 1,-1-1-1,0 0 0,-2 1 0,0 0 0,-2-1 1,1 0-1,-2-1 0,1-1 69,-1 0 1,-1 0 0,0-1 0,-1 0-1,-1 0 1,0-1 0,13-6 0,0-1-1,0 0 1,-1 0 0,0 1 0,-1-1-1,0 0 1,-1-1-56,1 1 1,-1 0 0,0-1 0,-1 0 0,-1 0 0,-1 0 0,0-1 0,0 0 0,0-1 0,1 0 0,0-1 0,0 1 0,0-1 0,0 0 0,0 0 0,0-1 141,0 1 1,-1-1 0,1 0 0,-1 0 0,0 0 0,-1 0 0,0-1 0,0 1 0,0-1 0,0 0 0,0 0 0,-1 0 0,1 0 0,-1-1 0,0-1 0,0 1-26,0-1 1,0 0 0,0-1 0,0 1 0,0-1 0,0 0 0,-1-1 0,1 1 0,1-1 0,0-1 0,0 0 0,0 0 0,-1 0 0,0 0 0,0 0-1,0-1-34,0 0 0,-1 0 1,0 0-1,0 0 1,1-1-1,-1 0 0,0 0 1,0 0-1,0-1 1,0 0-1,-1 0 0,1-1 1,0 0-1,1-1 1,0 0-1,-1 0-36,1 0 1,-1-1 0,1-1 0,-1 0 0,0 0 0,-1-1 0,0-1 0,1 1 0,-1-1-1,0 0 1,1-1 0,-1 1 0,0 0 0,1-1 0,-1 0 0,1 0 15,0 1 1,0-1 0,0 0 0,1-1 0,-1 0 0,0-2 0,1 1 0,0-1-1,1 0 1,1-1 0,0 1 0,0-1 0,1-1 0,0 0 0,0 0 0,0 0 81,-14-3 1,1-1 0,0 1-1,-1-1 1,1-1 0,0 0-1,3 0 1,1-2 0,0 0-1,1 0 1,1 0 0,0-1 20,0 1 1,2-1-1,-1 1 1,2-1-1,-1 0 1,1 0-1,1-1 1,-1-1-1,1 1 1,1 0-1,1 0 1,-1-1-26,3 1 1,0 0 0,0 0-1,2 0 1,-1-1 0,2 0-1,1 0 1,1 0 0,1-1-1,-1 0 1,1-1 0,0-1-41,1 0 1,0 0 0,1-1-1,0 0 1,0-1 0,2 0 0,-13-12-1,2 0 1,2 0 0,2-1-154,1-1 1,2 0 0,1 0 0,2-1 0,0-3 0,2 0 0,3 0 0,1-1-13,2 0 1,2 0 0,1 0-1,2-1 1,2 1 0,1 0-1,1-2 1,2-1 6,0-2 1,2 1 0,1 0 0,1 0 0,3 0-1,1 0 1,0 2 0,1-1 195,1 1 0,1 0 0,1-1 0,2 0 0,0 0 0,0 0 0,2 1 0,1 0-5,2 2 1,1 0 0,0 1 0,1 0 0,3 1-1,3 0 1,-1 0 0,1-1 71,0 1 1,2 0-1,1 4 1,1 1-1,-1 1 1,0 0 0,2 2-1,-1 1-48,1-1 1,0 1 0,2-1 0,1 1 0,0 2-1,1 0 1,0 1 0,1 0 204,0 2 0,1 0 0,-1 2 0,1 0 0,23-19 0,-21 20 0,1 2-217,1-1 1,0 1 0,20-17 0,3 4-1,-4 2-77,-2 5 1,-9 1 0,-4 4 0,-7 5 182,-6 7 1,-10 5-1,-7 2-425,-6 0 0,-13 2 1,-6 4-1,-5 5 319,-6 0 0,-3 1 0,-6-1 0,-1-2 170,1-2 0,6-2 0,5-4 1,4 2 1932,6 0-2137,6 1 1,17-4-1,11 0 1,9 0-59,6 0 0,3 0 1,8 1-1,3 1 181,2 2 0,2 3 1,-2-2-1,-1 2 47,-1 5 0,-3 3 0,0 7 0,-4 3-133,-8 4 0,-6 11 1,-9 7-62,-2 7 0,-8-18 0,-2 2 0,-3 3 0,0-1 0</inkml:trace>
  <inkml:trace contextRef="#ctx0" brushRef="#br0">6393 13566 11985,'-11'0'476,"6"4"0,6-1 0,10-2-77,9-3 0,4-5 0,8-7 0,5-4-331,7-2 0,2-7 1,-20 12-1,0-1 1,1-1-1,1-1 1,-1-1-1,0 0 1,-1-1-1,0-1-120,-2 1 1,-2-1 0,18-21 0,-13 0 0,-6 3 144,-10 4 1,-9 3 0,-12 5 0,-5 4 51,-7 4 1,-11 11 0,-3 2-1,-8 8-124,-6 9 0,20-2 0,-1 2 0,-2 3 1,0 0-1,-2 2 0,0 0 196,-1 1 1,1 2 0,2 1-1,0 2 1,-1 3 0,2 0-1,1 1 1,0 0 136,2 0 1,2 1-1,6-1 1,3-1-1,-10 22 1,17-6-51,13-7 1,19-1 0,19-11 0,11-5-266,8-9 0,-23-6 0,2-1 0,1-2 0,2-1 0,3-1 1,1-1-293,2-2 1,0-2-1,-2-1 1,-1-1-1,1-1 1,1 0-1,-4-1 1,0 0-196,-3 0 1,0-1-1,-4 1 1,-1-1-1,-2 3 1,-2-1-1,19-8-1039,-12 5 1,-17 3-1305,-16 15 2801,-10-1 1,-20 18-1,-1-5 1</inkml:trace>
  <inkml:trace contextRef="#ctx0" brushRef="#br0">7243 13268 8530,'-5'-16'42,"0"0"1,5 6 507,0-1 0,0 0 0,1 1 725,3-1-871,-3 5 1,8 1 0,-2 4-1,3-1 1,2-2 0,2 2 0,3 2 285,4 4 0,5 1 0,2 6 0,3 1-743,1 2 0,3 3 0,0 5 0,0 2-649,-2 1 1,-2 3-1,-3-2 1,-3 0-328,-3 0 1,-6-2-1,-5-5 1,-4-3-1086,-2-1 2114,-1-5 0,-14-1 0,-2-3 0</inkml:trace>
  <inkml:trace contextRef="#ctx0" brushRef="#br0">7541 13130 8530,'-12'-26'83,"-2"7"0,8-1 1,0 3 2168,3 4-1524,2 1 0,0 11 1,-2 6-1,-2 8-201,0 8 0,-3 2 1,-3 6-1,-2 4-208,-2 5 0,0 0 0,2 1 0,-2 1-246,-2 2 0,4 0 0,-1 0 0,2-2-410,2-1 0,4-5 0,2 2 0,3-3-797,1-1 1,1-6 0,3-5 0,4-6-211,5-3 0,3-2 1344,6-3 0,-1-7 0,0-6 0</inkml:trace>
  <inkml:trace contextRef="#ctx0" brushRef="#br0">8020 13045 8513,'-11'-26'239,"4"3"0,1 0 1617,2 4 0,1 5-967,7 6 1,-3 5 0,2 8 0,0 5-360,0 7 1,0 8 0,3 3 0,0 3-144,-1 1 1,-1 4 0,3 2-1,0 2-352,-1 3 1,4-6 0,-5 5 0,3-2-353,-1-2 0,-1 5 1,2-3-1,-1 1-424,1-3 1,-3-1 0,-2-4-1,-1-4-674,-2-1 0,0-8 0,-2-7 628,-1-5 0,-2-4 0,-3-8 0,1-4-1051,-1-5 1838,-2 1 0,-5-13 0,-2 3 0</inkml:trace>
  <inkml:trace contextRef="#ctx0" brushRef="#br0">7945 13034 8552,'0'-32'73,"6"4"1,5 1-1,6 1 463,3 2 0,2 5 0,4 2 1,6 2 86,6 2 1,3 2 0,2 4-1,-2 4 225,-2 2 1,-2 5 0,-7 5-1,-2 5-379,-7 7 1,-6 2 0,-8 5-1,-5 3-274,-8 3 1,-3 0 0,-10 4 0,-3-1-415,-5-3 0,0 0 1,-3 1-1,-2 0-757,-2-1 0,2-5 0,5-6 0,1-3-503,2-2 1,2-10-1,2 0 1479,2-6 0,3-7 0,4-1 0</inkml:trace>
  <inkml:trace contextRef="#ctx0" brushRef="#br0">8403 12449 16406,'1'-32'-557,"1"2"0,3 4 1542,1 5 0,-4 7 518,2 0 0,-3 8 0,-1 6-942,0 6 0,4 9 0,-1 5 0,0 6-181,-2 5 1,-1 0 0,1 8-1,1 1-110,2 1 0,1 7 0,-3 1 0,3 4-315,1 4 0,-4-1 0,1 3 0,0 0-647,0 0 0,-1 0 1,1 0-1,-2-7-179,-1-8 0,4-6 0,-1-7 0,0-4-172,-2-6 0,0-6 0,3-7 0,3-5-698,2-2 1,3-2 1885,2-2 0,3-8 1,4-6-1</inkml:trace>
  <inkml:trace contextRef="#ctx0" brushRef="#br0">8796 12960 16057,'-16'-5'1242,"0"0"-480,6-2 1,4 4 0,2 7 0,4 6-98,4 3 1,2 4 0,6-1 0,2 0-471,4 3 1,3-2 0,4-1-1,4 0-599,5-3 0,1-3 0,3-1 0,-1-3-242,1-2 1,0-1-1,1-7 1,-5-4 231,-4-5 1,-9 0-1,-8-5 1,-5-1 225,-4-1 1,-14-2 0,-7-2-1,-9-1 651,-5 2 0,-6 1 1,-2 5-1,-2 1 139,-2 1 0,4 6 0,2 0 1,1 3-462,5 4 0,9 1 0,9 2-1027,5 2 0,14 2 874,11 2 0,8 3 0,7-5 1</inkml:trace>
  <inkml:trace contextRef="#ctx0" brushRef="#br0">9264 12779 10111,'-3'-6'1691,"6"2"1,10 3-608,6 1 0,3 5 0,0 3 0,3 4-163,3 2 0,3 5 0,1-1 0,-1 2-1159,-3 1 1,-3 0 0,-7 1 0,-5-2-311,-5-2 0,-5-3 0,-7-4 1,-7-2-85,-6-2 0,-3-2 0,-1-6 0,0-4 157,0-6 0,0-4 1,4-8-1,2-1 422,4-5 1,1-3-1,3-3 1,5-4 211,4-3 1,9-4 0,8 0-1,4 3-570,6 2 0,3 6 1,3 8-1,3 7-197,0 8 1,-3 6-1,-5 7 628,-2 3 1,0 6-1,4 7 1</inkml:trace>
  <inkml:trace contextRef="#ctx0" brushRef="#br0">9807 12768 10163,'-32'7'82,"0"0"0,1 3 894,3 3 0,2 0 0,6 4 0,2 2 272,4 1 1,3 2 0,4-1-1,4 2-1359,2 1 0,6-1 1,5 2-1,4-4-176,3-3 0,-3-3 0,4-6 0,0-1-146,3-5 0,0-4 0,-1-5 1,-2-6 0,-4-3 0,1-4 0,-1-5 0,-1-1 730,-1 2 1,-5-3-1,0 1 1,0 1 453,-1 2 1,4 2 0,-4 2 0,1 4-249,0 2 0,0 6 1,4 3-1,-1 1-544,1 2 1,1 10 0,2 4 0,4 5-1150,2 2 1,5 0 0,1 0 0,0-2-1760,0-2 2925,3-4 0,-2 7 0,5-3 1</inkml:trace>
  <inkml:trace contextRef="#ctx0" brushRef="#br0">10349 12034 12263,'-10'-15'-1079,"0"3"1900,3-2 1,4 8-1,5 7 1,3 8 768,1 8 0,-3 4 0,4 4 0,2 3-463,0 3 1,2 5 0,-1 0 0,1 3-849,0 5 0,3-2 0,0 6 1,-1-2-755,-1 0 0,-2 2 0,0 0 0,-3 1-794,-4-1 0,-1 0 0,-5-2 1,-3-1-287,-4-1 1,-9-4-1,-1-4 1,-5-9 441,-2-7 1,-2-6 0,-1-7 0,0-4 1193,2-6 0,1-5 0,-2-9 0,4-5-375,3-4 0,7-4 0,4-4 0,6-3 544,4 0 0,3 1 0,5-2 1,9 2 881,6 1 1,7 3 0,7 3 0,7 0-626,5 0 1,-20 14 0,1 0 0,1 1 0,0 0 0,2 1 0,0 1-298,2 1 0,-1 0 1,0 0-1,1 2 1,-1-1-1,1 2 0,-2 1 1,-1 1-369,24-2 0,-13 3 0,-6 5 0,-6 0-1068,-4 0 0,-10 5 1159,-5 2 0,-8 7 0,2 2 0</inkml:trace>
  <inkml:trace contextRef="#ctx0" brushRef="#br0">10849 12587 12138,'-20'19'262,"2"2"0,5 3 264,5 2 1,3 0-1,5 5 1,0-2-181,0 1 1,6 2 0,5-7-1,7-3-235,5-3 1,5-4 0,5-5 0,2-3 151,4-3 1,-1-9 0,1-6 0,0-5-156,-1-5 1,-6-1-1,-9-3 1,-5-3-285,-7-3 1,-5-4 0,-8-1 0,-2 2 21,-7 1 0,-4 2 0,-7 1 1,1 3-151,0 1 0,-4 3 1,0 5-1,2 4-1975,0 2 2317,2 6 1,0-3 0,-1 3-1</inkml:trace>
  <inkml:trace contextRef="#ctx0" brushRef="#br0">11285 12481 8579,'-3'7'491,"-1"0"0,3 1 418,3 2 0,6 5 0,5 3 0,2 2-314,1 1 0,1 0 1,2 1-1,-1 0-856,1 3 0,-1-4 0,-1 1 0,-5-7-678,-4-3 0,-7-4 214,-1-4 1,-4-10-1,-8-12 1,-1-3 620,-1-4 1,3-2-1,5-6 1,1-3 559,3-3 0,5-2 0,6-2 0,4 2-164,4 2 0,12-1 0,4 5 1,5 5-419,5 4 0,-1 9 1,2 6-1,-5 9 126,-3 8 0,0 10 0,-4 12 0</inkml:trace>
  <inkml:trace contextRef="#ctx0" brushRef="#br0">11860 12555 14476,'0'-15'30,"1"3"1,4-2 0,5 2 992,7 1 1,6 1 0,5 0-1,1 2-374,4 1 1,6 1-1,-1-2 1,0 1-507,-3-2 1,-2 0 0,-2-3 0,-2-2-146,-5-4 1,-2-2 0,-6-2 0,-5-1 58,-6 2 1,-4-2-1,-1 9 82,0 1 1,-1 6 0,-2 6 0,0 7-322,0 8 1,2 10 0,2 5 0,4 6 124,6 4 0,5 7 0,9 2 0,3 2 141,3-1 0,-13-23 0,0-1 1,0 4-1,0 0 0,1 3 1,-1 1-8,1 4 0,-2 0 0,-1-2 0,-2 2 0,-3 1 0,-2 2 0,-2-1 1,-2 1-297,-2-1 0,-1 1 1,-5 1-1,-1-1 0,-3-3 1,-3 0-1,-4-1 1,-3-2-13,-3-3 1,-2-3 0,-3-2 0,-3-4 0,-7-2 0,-1-4 0,-3-1 0,-2-2 187,-1 0 1,-2-2 0,-3-4 0,0-2 0,-3-2 0,-1-2 0,1-2 0,0-2 137,-1-3 0,1-3 1,1-1-1,0-3 0,4-1 1,2-2-1,3 0 0,3-2-15,4 0 1,4-3-1,6-1 1,4-2-1,-6-27 1,17-3-270,15-3 1,4 26-1,6 2 1,7-1 0,3 3-1,3-1 1,3 1-729,2 1 0,3 2 1,4 0-1,3 2 917,3 1 0,0 3 0,1-1 0,1 2 0,0 2 0,0 2 0,0 0 0</inkml:trace>
  <inkml:trace contextRef="#ctx0" brushRef="#br0">11679 14066 8282,'-6'-16'362,"1"4"0,9 6 0,6 1 1,14 2-1,10-1 231,9 1 0,16-6 0,-27 6 0,0-1 1,3 0-1,1-1-416,1-1 0,0 1 0,-2 1 0,0 1 0,-1-1 0,-1 1 0,-1-1 0,-1 1-767,26-3 0,-11 1 1,-16 5-1,-8 1-3762,-10 3 4352,-7 2 0,-23 14 0,-6 2 0</inkml:trace>
  <inkml:trace contextRef="#ctx0" brushRef="#br0">12158 14162 8282,'-28'16'-53,"1"0"1,-1-1 0,1 1 0,-17 12 0,5-3 845,6-3 1,19-6 0,9-6-191,16-5 1,16-5-1,15-5 1,8-4-362,5-4 1,-25 5-1,0 0-242,1 1 0,1 0 0,2-1 0,1 0 0,0-3 0,0 0 0</inkml:trace>
  <inkml:trace contextRef="#ctx0" brushRef="#br0">13817 11810 14615,'10'-52'-268,"2"2"0,1 0 0,3-1 0,-1-1 1,2-2-1,-2-1 887,0 2 0,-2 0 0,-4 9 0,-4 4-10,0 2 1,-1 7 0,-4 8-48,0 4 0,0 9 1,0 12-1,0 7-198,0 8 1,1 9-1,2 7 1,6 8-316,4 8 0,0 7 1,-4-26-1,1 1 1,0 0-1,1 0-81,1 1 0,0 0 0,0 2 0,0 1 0,0-1 0,-1 1 0,1 1 0,-1-1-431,2 1 1,-1-1 0,1-1 0,0-1 0,-1 0 0,0 1 0,0-2 0,1-1-249,-1-3 0,-1 0 1,7 18-1,-5-15 1,-5-8 129,-4-8 1,-9-4-1,-8-5 1,-9-5 584,-9-4 1,-13-6 0,-2-1 0,-6-4 231,-5-2 0,2 3 0,25 5 0,1 2 0,-29-5 580,2 4 0,1 2 0,5 6 0,10 4 26,8 6 0,12 0 0,9 8 1,8 3-587,5 1 1,14 2 0,11-5 0,8-1-71,8-1 1,6-4-1,1 3 1,2-3-556,1-5 0,2-3 0,-1-6 0,-1 0-155,-4 0 0,-9-9 0,-7-6 1,-7-5 207,-8-4 1,-10 0 0,-7-3 0,-7 0 321,-8-1 0,-9 5 0,-1-2 0,0 4 71,2 3 1,5 4 0,4 5-278,5 2 1,10 5-1,13 0 1,14 4 13,11 5 1,10 2 0,-21-3 0,2-1 0,2 1 0,1-1-52,2 0 0,0 0 0,1 1 0,0-1 0,-2 0 0,1 1 0,-3-1 0,1-1-185,-1 0 1,-1-1 0,20 2 0,-11-5-1,-15-1 409,-13-3 1,-9-2-1,-12-5 1,-11-2 778,-11-2 1,-11-4 0,-9 3 0,-2-2 524,-1 0 1,0 2 0,1-2-1,2 4-383,4 2 1,3 3-1,6 2 1,6 3-389,8 3 1,8 9 0,9 4-1,7 3-590,9 4 0,10 1 0,9 2 1,6-1-352,4 0 0,3 0 0,3 1 0,1-1-167,-1 0 1,-1-4 0,-2-4 0,1-4-207,0-2 1,-7-4 0,-5-1-1,-10-5 410,-9-8 0,-6-4 0,-7-8 1,-3-1 441,-3 0 1,-6-6 0,-1 3 0,1-2-34,1 1 0,6 4 0,3 0 0,3 2-815,3 5 0,4-2 960,7 5 0,8-1 0,5 5 1</inkml:trace>
  <inkml:trace contextRef="#ctx0" brushRef="#br0">15104 11268 17411,'0'-21'-870,"0"4"1,1 4 2284,3 5 1,1 4 0,6 8 0,1 4-265,2 5 0,-2 8 0,3 9 0,1 4-716,1 5 0,0 4 1,2 2-1,2 2-519,3 1 1,4 6 0,-15-26 0,-1 0-1,0 1 1,0-1-290,-1 1 1,0 0-1,6 27 1,-10-26 0,-1 0-1,-2 0 1,0 0-1259,-1 29 0,-3-7 0,-4-9 0,-7-6 38,-6-4 1,-6-7 0,-3-5-1,-1-7 1182,-3-6 0,-2-3 0,-2-6 0,-2-4 334,2-5 0,2-7 0,5-8 1,6-4 203,5-6 0,6-3 0,4-3 0,7 1 860,9 1 1,10 1-1,9-2 1,7 3-387,6 4 0,7 4 1,-22 17-1,2 2 0,2 0 1,0 0-347,2 1 0,0 0 1,3 2-1,0 0 1,1 3-1,1 1 1,-4 1-1,0 1-203,-2 0 0,-1 0 0,25 6 1,-7 3-1,-9 4-430,-10 2 0,-10 4 0,-14-2 0,-7-1 117,-9 0 1,-10 4-1,-8-1 1,-4 1 551,-4-1 0,2 1 0,-5-4 0,0 0 125,1 1 1,6 1 0,7-1 0,3-1-423,1 0 0,9 0 0,6-5 0,8 0-710,9-3 1,7-1 0,9-4-1,6 0 161,4-3 1,2-3 0,2-7 0,-1-1 415,-1-2 1,-6-3 0,-1-4 0,-7 0 751,-6 0 1,-4-1 0,-5 2 526,-3 2 0,-4 8 0,-6 6 0,-4 5-137,-3 7 1,3 0 0,1 11 0,2 2-1369,1 3 1,2 0 0,2-2 0,4-1-403,6 0 0,5-1 1,10-2-1,6-5 793,6-5 0,8-3 0,2-5 0</inkml:trace>
  <inkml:trace contextRef="#ctx0" brushRef="#br0">17572 11693 12652,'3'-21'-92,"2"0"1,0 0 0,-2-2 0,-4 1 0,-6-1 0,-7 4 1010,-8 3 1,-5-2 0,-8 5 0,-5 4-403,-5 4 0,-1 5 0,-6 5 0,-3 6-245,1 9 1,25-7 0,1 0 0,2 3 0,0 0 0,-19 16 55,7 0 1,11 0-1,6 0 1,7 0-479,5 0 0,7-5 1,9-2-1,9-4-424,6-3 1,10 0 0,7-8 0,2-4-10,2-3 0,3-3 1,1-3-1,-1-3 1,-2-4 0,-4-7 0,-8 1 1,-1-3 607,-3-4 1,-3-4 0,-8 1 0,-7 0 499,-5 0 1,-4 1 0,-1 5 0,-1 2 343,-3 4 1,-2 7-1,-3 5-446,2 4 1,3 4 0,8 6-1,4 2-868,5 4 0,7 2 0,6 1 1,1 0-3849,3 1 4235,-4-1 1,9-5 0,-1 0 0</inkml:trace>
  <inkml:trace contextRef="#ctx0" brushRef="#br0">17667 11651 14767,'-10'-21'-1217,"0"1"1,3 2 1831,4 4 0,3 2 0,4 2 0,8 3 308,8 4 0,3 3 1,6 3-1,4 4-371,5 3 1,-1 5-1,-2 2 1,-2 0-715,-1 1 0,0 1 1,-1 5-1,-4-1-687,-6-3 1,-5 1 0,-9-7-11,-4-1 1,-3-6 0,-3-4 0,-4-3 419,-3-3 0,0-8 0,0-7 1,2-2 812,1-1 1,4-4 0,1-1-1,4-1 737,5-2 0,8-1 0,4 2 1,4 4-400,6 5 1,1 1 0,2 8 0,0 4-431,0 3 1,0 6 0,-1 3 0,-2 7-929,0 6 1,-2-1 0,1 7 0,-3-2-1097,-3-2 1,0 0 0,-1 1 1774,0-1 0,0 0 0,1 0 0</inkml:trace>
  <inkml:trace contextRef="#ctx0" brushRef="#br0">18635 11587 14184,'-5'-27'-805,"3"1"0,-4 6 1833,1 2 0,1 4 0,0 7-248,-3 3 0,-1 8 1,0 4-1,2 5-567,1 5 0,-2 2 0,3 1 0,2-1-742,1-2 0,1 2 0,0-3 0,0 0-471,0 1 1,4-5 0,4 0 50,1-5 0,2-3 1,-1-6 857,1-3 0,-2-3 1,0-6-1,-3-2 863,-2-2 1,3 0 0,-2-3 0,1 1 93,2 1 0,2 5 1,0-1-1,1 3-665,0 4 0,4-1 0,3 4 0,2 3-515,1 3 0,4 4 0,1 6 1,1 1-1162,3 1 1,0 4 1501,2-4 1,0 5-1,0-2 1</inkml:trace>
  <inkml:trace contextRef="#ctx0" brushRef="#br0">19210 10789 10337,'7'-27'-221,"0"3"0,1 5 1303,1 5 0,-1 7 1,-1 3 72,1 3 0,-3 11 0,-2 4 0,-2 7-427,-1 8 1,4 4-1,-1 9 1,0 2-422,-2 2 1,-1 6-1,0 7 1,0 2-357,0-31 0,0 1 1,0 3-1,-1 1 1,0-3-1,-1-1 0,0 2 1,0 1-220,-1 0 0,0 0 0,1 0 0,1 0 0,0 0 0,-1 0 0,1-2 0,1-1-1313,0 28 0,0-4 0,2-4 0,4-5 289,5-5 0,6-8 0,1-17 1290,2-5 1,11 0 0,2-6-1</inkml:trace>
  <inkml:trace contextRef="#ctx0" brushRef="#br0">20188 10789 11892,'0'-27'-720,"0"2"0,0 7 1142,0 4 1,-1 7 0,-3 6-1,-3 7 648,-2 8 1,-2 7 0,-1 8 0,-1 6-307,-1 5 1,-1 10-1,2 5 1,5-24-1,0 1-409,0 0 0,0 1 1,-1 2-1,0 1 0,-1 1 1,-1 2-1,0 3 0,-1 1-297,0 4 1,0 0 0,-1 1 0,0-1 0,-2 2 0,0-1 0,1-2 0,1 0-64,0-1 0,0 0 1,0 0-1,1 0 1,1-2-1,1-1 1,0-1-1,0 0-496,1-4 1,0-1-1,1-3 1,-1 0 0,3-2-1,-1-2 1,-7 28-708,1-3 0,-2-11 0,1-7 0,1-12 195,1-8 1,1-7-1,1-10 1,-1-5-36,0-8 1,4-4 1047,0-10 0,1-2 0,-1-5 0,2-3 0</inkml:trace>
  <inkml:trace contextRef="#ctx0" brushRef="#br0">19688 11470 11880,'-16'-32'-297,"4"6"987,5 5 0,6 9 0,-1 10 0,7 4-86,5 5 1,-1 7-1,9 4 1,1 2-469,1 1 1,2 4 0,2 1 0,1 0-901,-2 0 0,1 0 763,1-1 1,-3-2 0,4 3 0</inkml:trace>
  <inkml:trace contextRef="#ctx0" brushRef="#br0">20337 11406 8504,'-5'-16'842,"4"0"1,1 13-276,7 6 1,4 4 0,3 11 0,4 1-116,2 1 1,1 5 0,-1 1-1,-1 0-346,-1 0 0,-6 0 0,-2-2 0,-5 0 117,-4 0 1,-11-1-1,-8-3 1,-9-3-28,-8-2 0,-2-4 1,-6 0-1,2-2-475,2-1 1,3 0 0,9-5-1186,6 0 0,16-2 1464,16-1 0,13 0 0,14 0 0</inkml:trace>
  <inkml:trace contextRef="#ctx0" brushRef="#br0">20784 11662 15144,'-32'0'1324,"1"0"1,3 1 0,3 1 174,2 2 1,3 5 0,3 1 0,4 3-726,4 0 0,5 0 0,4 0 0,1 1-1096,2-1 0,8-1 0,6-2 0,0 0-1504,1-3 0,-1 1 1847,0-4 1,3-1 0,-3-3-1</inkml:trace>
  <inkml:trace contextRef="#ctx0" brushRef="#br0">20731 11098 16171,'21'-10'-72,"0"3"1,0-6 0,1 5 673,-1 4 1,-1 4-736,-2 4 0,7 6 1,-3 7-1</inkml:trace>
  <inkml:trace contextRef="#ctx0" brushRef="#br0">21188 11555 8521,'-11'0'1609,"2"1"-728,2 3 1,7-2-1,9 6 1,7 3 8,5 2 0,8 3 1,1-2-1,2 3-801,-1 4 0,-7 0 1,0 0-1,-6 2-1016,-8 1 0,-6-1 0,-14 2 0,-11-3-717,-12-1 0,-8-4 1644,-5-3 0,-3 3 0,-4-1 0</inkml:trace>
  <inkml:trace contextRef="#ctx0" brushRef="#br0">14412 14194 8254,'17'-27'18,"3"-1"1,-2 4 0,3-5-1,3-1 1,1-2 723,-2 0 0,-2 0 0,-3 0 0,-4 1-207,-2 3 0,-2 3 0,-3 7 0,-5 5 1,-4 5-319,-5 4 0,-9 9 1,-5 6-1,-7 6-181,-7 7 1,-2 8-1,-7 7 1,21-18-1,0 1 70,-2 0 1,0 2 0,1 0 0,0 0-1,-1 3 1,0 1 0,0-1 0,0 1-31,1 0 0,0 1 0,2 1 1,1 0-1,3-1 0,2 0 1,2 0-1,1 1 19,3 1 0,2 0 1,2-1-1,2 0 0,7 27 1,9-9-213,13-6 1,14-10 0,13-9 0,-24-13 0,2-2 12,1-2 1,1-1 0,2-2-1,0-2 1,-1-2 0,1-1 0,2-2-1,-1-2-175,2-1 0,-1-2 1,1 0-1,0-1 0,-2-4 1,-1-1-1,-2 1 0,-1-1-429,-3 0 1,-2-1-1,22-12 1,-9-1-1,-6 1-1981,-7 1 2689,-6 1 0,-7 5 0,-3-1 0,-1 1 0</inkml:trace>
  <inkml:trace contextRef="#ctx0" brushRef="#br0">15136 13768 8426,'6'-32'144,"7"2"1,-3 1-1,2 4 1495,0 3 0,-1 5-899,-1 3 0,-4 8 1,-2 6-1,-4 7-233,-4 6 0,2 5 1,-5 7-1,-2 3-66,0 3 0,2 2 0,1 3 1,1 1-278,3 1 1,1 5 0,1-2 0,0 4-260,0 0 1,0 4 0,1 0 0,2 3-602,4 1 0,3-1 0,1-2 1,-1-5-419,1-5 1,1-3 0,1-6 0,1-4-619,-1-6 1,0-6 1731,1-7 0,3-4 0,4-4 0</inkml:trace>
  <inkml:trace contextRef="#ctx0" brushRef="#br0">15476 14343 8366,'6'-17'-2,"0"-2"1,-4 5 0,2 1 1864,-2 1 0,-1 8-890,-1 4 1,2 4-1,0 8 1,3 1-513,1 1 1,1 5 0,3-1 0,1 2-809,0 1 0,-1-3 0,1 0 0,-1 0-89,1-2 1,0 1 435,-1-3 0,1-2 0,0 3 0</inkml:trace>
  <inkml:trace contextRef="#ctx0" brushRef="#br0">15614 13821 8432,'0'-10'321,"2"-4"0,1-1 0,4 2 116,3 2 1,0 5-1,1 2 1,0 3-989,-1 1 551,6 0 0,0 5 0,5 1 0</inkml:trace>
  <inkml:trace contextRef="#ctx0" brushRef="#br0">15785 14205 8130,'-8'0'0,"3"1"798,0 2 1,1 3 0,5 5 0,2-1-345,0 1 1,6 4 0,-2 2 0,2 1-727,2-1 0,0 0 0,-1 1 1,0-4-415,-3-2 0,2-3 388,-2-2 0,-2-4 1,0-9-1,-1-7 337,3-6 0,-1-4 0,2-6 0,0-1 311,1-3 1,5 2 0,2-2-1,0 5 11,3 2 1,-2 2 0,1 8 0,0 5 42,3 6 0,0 5 1,-1 5-1,-1 6-188,-1 5 0,-5 8 0,1 3 0,-2 1-529,-2 2 0,1 3 0,-1-6 0,1 2-680,0-1 1,-1-4-1,1-1 993,0-4 0,4 1 0,2-3 0</inkml:trace>
  <inkml:trace contextRef="#ctx0" brushRef="#br0">16444 14173 8219,'0'10'1240,"5"1"1,2 1-1,4 1-251,3 1 0,2 5 0,6-1 1,-1 2-1168,0 1 0,-3 0 1,0-1-1,-1-1-3759,0-1 3937,-2-5 0,-4 2 0,-1-4 0</inkml:trace>
  <inkml:trace contextRef="#ctx0" brushRef="#br0">16561 13726 8335,'5'-27'255,"1"1"1,4 5-1,1 5 272,0 5 0,-1 5 0,2 6 0,1 0-725,1 0 0,0 5 0,-3 2 0,-1 3 198,-3 0 0,2 6 0,-3 0 0</inkml:trace>
  <inkml:trace contextRef="#ctx0" brushRef="#br0">16997 14077 8214,'-7'-10'1582,"0"3"-908,-1 4 1,-2 4 0,1 5 0,1 6-277,0 3 0,3 4 1,-4 5-1,2 0-411,-1 0 1,3-1-1,2-2 1,1 0-111,2 0 1,5-4 0,3-3-1,5-3-235,5-4 0,3 1 0,4-6 1,5-3-107,4-5 1,-1-3-1,3-3 1,-3-2 24,-1-4 1,-2 2 0,-1-1 0,-6 1-222,-4-1 0,-1 0 660,-7 0 0,2 1 0,-7 6 0</inkml:trace>
  <inkml:trace contextRef="#ctx0" brushRef="#br0">17338 13481 8337,'-10'-38'0,"3"4"0,3 5 1972,3 8 0,0 9-1255,-2 9 1,1 8 0,-1 5 0,2 8-324,1 6 1,0 4-1,0 7 1,0 4-104,0 3 0,0 2 0,0 0 0,1 3-294,2-2 1,0 2 0,3 0 0,0 0-412,-1 1 1,3-6 0,2-3 0,1 0-363,-1-1 0,1-5 0,0-7 1,-2-2-901,-2-4 1676,3-6 0,-4 2 0,4-6 0</inkml:trace>
  <inkml:trace contextRef="#ctx0" brushRef="#br0">18795 13779 8384,'15'-43'246,"2"3"1,3 4 0,-4 5 0,-5 5 0,-6 6 736,-4 4 1,-11 9 0,-4 4-1,-6 4-586,-5 6 1,-2 5 0,-6 10 0,-2 4-231,-4 6 0,-3 6 1,21-16-1,1 2 0,0 0 1,0 1-69,0-1 1,1 0-1,2 2 1,1 0-1,-1-1 1,0 1-1,-10 27-406,5 0 0,8-2 1,11-8-1,8-3-324,9-5 0,5-2 0,13-12 0,5-8 72,3-8 0,2-5 0,2-3 0,1-5 256,1-5 1,-5-4 0,-5-5 0,-3-2 746,-1-1 0,-1 1 1,-4 7-1,-5 4-138,-3 4 1,-5 5-1,4 4 1,1 1 126,1 2 0,1 3 1,1 5-1,0 1-399,3 2 0,-3-3 1,3 0-1,-2-3-409,-2-4 0,-5 0 0,-1-6 1,-5-4 294,-3-5 1,-7-7 0,-9 0 0,-6-3 425,-7-4 1,-10 3-1,-1-3 1,-3 3 401,-5 0 1,0 2 0,-1 3 0,-1 4-600,0 4 1,7 5-1,4 5 1,7 3-1370,6 7 1,5 1 0,7 6 0,6 1-1639,7 1 2858,5 1 0,11 0 0,-1 0 0</inkml:trace>
  <inkml:trace contextRef="#ctx0" brushRef="#br0">19295 13981 8345,'-10'-8'1842,"3"4"1,2 5-1474,5 10 1,2 4-1,1 3 1,4 2-834,3 2 1,0-5 0,1 1 0,-2 0-324,-2-2 0,2 0 1,-5-6 278,2 1 1,-3-6-1,0-7 663,-2-7 0,-1-6 1,0-8-1,0-2 684,0-3 0,0-2 0,0 2 0,2 3-123,1 3 0,0 5 0,4 4 0,1 5-387,1 4 1,2 3 0,1 4 0,1 4-643,1 7 1,1 6 0,-2 4 0,3 0-778,0 0 0,-2 2 1,3-1 1089,-2-1 0,4 3 0,-2 0 0</inkml:trace>
  <inkml:trace contextRef="#ctx0" brushRef="#br0">19880 13364 8369,'0'-17'249,"0"3"0,1 4 723,2 2 0,3 5 1,5 8-1,0 5 185,-1 7 0,4 9 0,1 5 1,-1 4-659,1 3 1,-3 1 0,2 3-1,-2 2-533,-1 2 0,-1-2 0,1 1 0,-2-4-728,-2-2 1,-2-3 0,-5 0 0,-1-1-428,-3-4 1,-2-2 0,-5 2 0,-4 0 1188,-2 0 0,-8-6 0,-2 6 0</inkml:trace>
  <inkml:trace contextRef="#ctx0" brushRef="#br0">19603 13981 8301,'0'-16'122,"1"-3"1,3 4 0,4 2 347,5 2 1,10-4 0,10 1 0,7 1 60,5 1 0,9 5 0,-1 0 1,2 0-1009,-1 1 1,-3-2 0,-5 3-1,-7 0 477,-5 1 0,-2 0 0,0 4 0</inkml:trace>
  <inkml:trace contextRef="#ctx0" brushRef="#br0">20305 13981 8301,'11'-20'23,"-2"1"1,-1 3 204,0 0 0,-1-2 0,3 3 0,0 0 107,-3-1 1,1 2 0,-3 3 0,0 1 55,-1-1 0,-1 5-260,-7 3 0,-5 3 0,-7 3 0,0 4-223,-3 3 0,-1 5 0,-3 2 1,1 0-200,1 1 0,-3 3 0,7 3 0,1-3-73,2-2 1,3-1 0,3 2-1,2-2 46,1-4 0,7-3 0,9-4 0,7-4 128,5-1 1,8-4-1,6-1 1,-1-5 182,1-5 1,2 0-1,-2-4 1,-2 2 218,-2 2 0,0 2 0,-7 3 1,0 2-86,0 1 0,-9 2 1,-8 4-1,-2 2 87,-1 4-214,-3 3 0,-3 0 0,-6 1 0</inkml:trace>
  <inkml:trace contextRef="#ctx0" brushRef="#br0">20486 13768 8301,'-11'-4'0,"1"-4"863,-1-1 1,6 4-287,5 5 0,6 9 1,8 5-1,5 0-190,5 1 0,4-2 0,7 4 0,2-1-34,5 1 0,-2-1 0,7 2 0,-1-2-302,0-1 0,4-2 0,-4 2 0,-3-2-420,-7-3 0,-5-3 1,-11 0 368,-2-3 0,-12-3 0,-7-1 0</inkml:trace>
  <inkml:trace contextRef="#ctx0" brushRef="#br0">20826 13747 8301,'-27'0'50,"2"0"0,3 0 384,1 0 1,-1 5-1,1 3 1,0 6 337,-1 7 1,1 5 0,1 8 0,1 0-349,1 1 0,5 4 0,-1-2 0,4 0-410,3-1 0,2-1 1,5-7-1,1-4-621,3-6 1,1 0 0,7-6 606,2-2 0,3-7 0,4 2 0</inkml:trace>
  <inkml:trace contextRef="#ctx0" brushRef="#br0">21316 13247 8259,'-8'0'339,"3"1"544,0 3 1,1 7 0,4 11-1,0 6 10,0 6 1,4 9 0,1 8-1,0 4-751,0-25 0,-1 1 1,-1 0-1,0 0 1,0 1-1,0 0 1,-1 0-1,0-1-364,0-1 1,-1 0 0,0 23 0,-1-7 0,-3-2-903,-4-1 1,-6-3 1123,-11-5 0,-4 1 0,-4-9 0</inkml:trace>
  <inkml:trace contextRef="#ctx0" brushRef="#br0">21007 13949 8259,'6'-27'362,"7"-3"1,0 6 0,7 1 279,10 4 0,6 0 0,10 4 0,5 0-255,5-1 0,-1 6 1,4 4-1,-2 1-387,-5 3 0,6 0 0,-4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4584 5001 30516,'-7'-4'-1388,"0"1"1,-1-1 0,-2 1 683,0-1 1,4-1-11,2 2 0,4 2 0,4-3 0,3 3 1061,2 1 0,3 0 1,2 0-1,4 0 1,2 0-1,3 0-53,2 0 1,-2 0 0,6 0 0,0 0-156,2 0 0,2 0 1,1 1-1,3 1-56,1 2 0,2 0 1,5-4-1,2 0-72,1 0 0,7 0 1,-25 0-1,1 0 0,2 0 0,0 0 134,3 0 1,-1 0 0,2-2-1,0-1 1,0-1 0,1 1 0,1-1-1,-1-1-86,1 2 1,0-1-1,1 1 1,-1 0-1,0 2 1,-1 0 0,1-1-1,-1 1 226,-1-1 0,-1 1 0,2-1 0,-1-1 0,-2 2 0,-1-1 0,2 1 0,0 0-309,2 0 1,-1 0-1,-3 1 1,-1 0-1,3 1 1,0 0 0,-1 0-1,-1 0-19,-1 0 1,1 1 0,2 2 0,0 0 0,-1-2-1,-1-1 1,0 1 0,-1 0 24,0 0 1,-2 0-1,26 0 1,0 1 0,-2-2 78,2-1 0,-6 0 1,1 0-1,-4 0 46,-3 0 0,-1 0 1,-3-1-1,-2-1 116,-3-2 0,-5-3 0,-1 2 0,-3 1-35,-1-1 0,-6-2-638,-6 3 1,-6 2 0,-7 7-3241,-7 5 3690,-6 6 0,-5 0 0,2 0 0</inkml:trace>
  <inkml:trace contextRef="#ctx0" brushRef="#br0">5616 6065 19571,'-11'-5'-768,"1"-1"1,-1-1-1,1 1 1,-1 1 41,0 3 1,1 1 0,-1 1 830,0 0 1,0 0 0,-2 0 0,-2 0-1,2 1 1,2 1 594,0 2 0,0 0-381,1-4 0,0-5 0,3-2-427,4-3 1,6 1-1,4 1 1,3 2 253,0 1 1,2-2 0,1 3-1,1 1-127,-1-2 1,4 4 0,1-3 0,3 3 105,4 1 1,3 4-1,7-1 1,6 0-43,4-2 0,9-1 1,-21 0-1,1 0 1,5-1-1,1 1-36,5-2 0,1 0 0,9 0 0,2-2 1,1-1-1,1-2 0,-18 3 0,1 0 1,1-1-122,2 1 1,0-1 0,0 0-1,0-1 1,0 0 0,1 0 0,0 1-1,0 1 1,0-1 0,-3 1 0,-1 0-1,-1 0 114,18 0 1,-1 0-1,-3 1 1,-1 1-1,-3 2 1,-1 0 0,-3 1-1,-1 0 52,-2 0 0,-1 1 0,-2 1 0,-2 0 0,-5 2 1,0-1-1,-1 1 0,-1-1-268,27 3 0,-10 0 1,-10 4-1,-11-2-150,-8-2 0,-9-1-118,-8-2-53,-2-3 1,1 3-1792,1-4 2091,-2 0 0,9 10 1,-4 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20731 4554 31501,'5'-6'-140,"6"2"1,7 3 0,7 2-1,8 2 1,8 0 0,10 1 277,8 1 1,-26-5 0,0 1 0,6 1 0,0 1 0,1-2 0,1 1-69,-1 0 0,0 0 1,1 0-1,1-1 1,-3-1-1,0 0 1,0 0-1,1 0 1,-1 0-1,1 0 1,0 0-1,-1 0-47,-1 0 1,0 0 0,-4 0 0,0 0-1,0 0 1,0 0 0,-1 0 0,0 0-1,-1 0 1,0 0 0,-1 0 0,-1 0-24,26 0 0,-5 0 0,-2 0 0,-3 0 0,-2 0 0,-11 0 0,-6 0 0,-7 0-180,-5 0 1,-4 0 0,0 1-840,0 3 1,-5 2 0,-3 5-1019,-2-1 0,-1 1 1557,0-1 0,-4 6 0,-2 0 0</inkml:trace>
  <inkml:trace contextRef="#ctx0" brushRef="#br0">4063 4926 28473,'-10'-1'-782,"-2"-1"1,-1-3 0,0-1 0,3-2 203,6-2 1,2 3 0,4 1 1510,1 2 1,4-1 0,7 3-1,5-2-534,5 2 1,4-3-1,8 1 1,3 1-75,2-2 0,6 3 1,4-5-1,6 0-250,-26 4 1,2 0 0,1-2 0,0 0-1,4 2 1,0-1 0,0 0 0,1-1-141,0-1 0,0 1 1,0 0-1,0-1 1,-2 1-1,-1 1 0,0 0 1,-1 1-280,-1 1 1,-1 0 0,-1 0-1,-1 0 1,26-1 0,-8 4 343,-4 5 0,-2 1 0,-3 4 0,-5 4 0,-4 4 0</inkml:trace>
  <inkml:trace contextRef="#ctx0" brushRef="#br0">9839 5011 27445,'-11'-20'-1967,"2"3"1,2 2 0,4 5 0,6 2 0,5 2 3198,5 1 1,8 1 0,8 4 0,2 0-830,5 0 1,6 0 0,9 0 0,7-1-198,-25-1 1,2 1 0,1 0 0,2 0 0,5 0 0,1-1 0,1 1 0,0 1-108,1 0 1,0 0-1,1-2 1,0 0 0,-3 0-1,-1-1 1,2 1 0,0 0-33,1 0 1,-1-1 0,-2-1 0,0 1 0,0 1 0,-1 0 0,-2 1 0,-2 0-185,-1 0 0,-1 1 1,-2 0-1,0 0 1,-2 0-1,0 0 1,-1 0-1,-1 0 117,27 0 0,-1 3 0,-10 1 0,-1-2 0,-2-1 0</inkml:trace>
  <inkml:trace contextRef="#ctx0" brushRef="#br0">12104 9353 26050,'0'-32'-1459,"2"3"0,0 3 0,3 3 1,1 4-1,1 2 1240,-1 4 1,-2 1 0,-4 2 0,0-1-214,0 0 1,-6 2-1,-4 1 1,-7 1 692,-3-2 1,-6 3-1,-2 1 1,-4 0 134,-4 2 0,-3 2 0,-6 1 0,-1 0 6,1 0 0,1 5 0,-1 2 0,-3 3-78,0 0 0,3 4 0,-1 2 1,2 1-311,2 6 1,-1-1 0,2 7 0,2 0 258,3 2 1,4 1 0,4 0-1,2 1-113,0 2 0,8 0 0,1 4 1,4 1-79,2 1 1,4 3 0,1 0 0,1 0-313,3-3 1,1-1 0,2 3 0,2-1-172,4 1 1,4-5-1,3-2 1,4 0 16,2-1 1,7 1 0,4-6-1,4-1 178,3-4 0,2-3 0,5-2 0,4-1 300,3-1 0,0-5 0,-22-6 0,0 0 0,1-1 0,1-1 25,1-2 1,0 1-1,1 1 1,2-1 0,1-1-1,0 0 1,0 0 0,-1 0 18,0-1 0,-1 0 0,2 0 0,0 0 0,-3 0 0,1 0 0,1-1 0,-1 0 29,1 0 1,-1-1-1,-4 1 1,0-2-1,-1 2 1,1-2-1,27 0 84,-1-2 0,-1-7 1,-4-5-1,-2-2 223,-4-2 1,-3 2-1,-4-3 1,-3-4-60,1-2 0,-9-2 0,1-4 0,-7-1-289,-4-3 1,-4 1 0,-7-7 0,-3-3-239,-3-2 0,-1 0 0,-1-6 1,-2-5-8,2 27 0,-1 0 0,-2-2 0,-1-1 0,2 0 0,-1 0 0,0 1 0,-1 0-111,0 0 0,-1 1 0,1 1 0,-2 1 1,-7-27-1,-3 8-113,-4 8 1,-5 6-1,-2 5 1,-3 3-141,-1 1 0,-1 6 1,-2 6-1,-4 2-82,-2 1 0,-6 5 1,0 3-1,-1 3-105,-3 3 1,-1 8 0,-2 7-1,-2 2 670,28-10 0,-1 1 0,0 0 0,0 2 0,1-1 0,0 2 0,-2 0 0,-1 0 0,0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6286 11757 8324,'11'-38'3,"2"2"1,3 5 0,8 3 0,7 4-1,9 5 1,8 5 0,8 3 164,-26 7 0,0 1 0,4 0 0,1 1 1,2 2-1,1 0 0,4 0 0,0 0 1,4 1-1,0 0 0,4 0 0,0 0-238,2 1 0,2 0 0,3 0 0,2-1 0,-17-1 0,1 0 0,1 0 0,1 0 0,1 0 0,0 0 0,3 0 1,0 0-1,1 0 0,0 0 0,1 0 0,0 0-286,2 0 1,0 0 0,1 0-1,1-1 1,2-1 0,0 0 0,-12 1-1,0-1 1,1 0 0,0 0 0,1 0-1,0 0 1,0-1 0,1 1 330,0-1 0,0 1 0,1-1 0,-1 0 0,2 0 0,-1-1 0,0 0 0,1 0 0,0 0 0,-1-1 0,1 1 0,1-1 1,0 0-1,1 0 0,0 0 0,1 0 0,1 0 0,0-1 0,0 1 0,1 0 0,0-1 0,1 1 0,0 0 0,-1-1 65,1 1 1,0-1-1,0 1 1,1 0-1,0 1 1,0-1-1,1 1 1,-1 1-1,-1-1 1,0 1-1,-1-1 1,1 2-1,1-1 1,1 1-1,-1 0 1,1 0-41,0 1 0,0 0 0,0 0 0,1 1 0,-1-1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5361 14502 16140,'-16'-5'-434,"5"-1"0,-4 3 1,4 0-1,0 0 602,0 2 1,7 1-1,4 0 1,6 0 30,3 0 0,6 0 0,3 0 0,3-1 0,4-3 0,4-3 23,1-2 0,7-5 0,1-2 0,2 1 0,1-2 0,4 1-183,2-3 0,3 0 1,2 0-1,-3 3-196,-7 0 1,-4 7-1,-7 5-356,-3 3 0,-13 7 0,-12 5 0,-13 6 359,-10 7 0,-11 4 0,-9 7 0,-6 1 260,20-17 0,-1 0 1,-2 0-1,0 1 1,-3 1-1,-1 1 0,0-1 1,0 0-30,-1 1 0,1-1 1,-1-2-1,0 0 1,3-2-1,0 0 0,0-2 1,1-2 515,2-2 0,0 0 1,-20 7 23,9-7 0,20-4 1,22-12-1,14-4-219,12-4 1,6-6-1,10 1 1,2-2-344,2-1 0,4 0 0,3 1 0,-3 1-158,-2 1 0,-3 6-197,2 1 1,2 1 0,-4 4-1</inkml:trace>
  <inkml:trace contextRef="#ctx0" brushRef="#br0">19848 14332 18841,'-11'-10'-598,"2"-1"1,2 0 0,2 2 0,1 1 0,1 0 0,2 1 1585,3 1 0,4-2 0,6 3 0,2 1-496,4-1 0,2-2 0,1 2 0,0 0 0,0 1 0,1 0-356,-1-1 0,0 4 0,-1-2 0,-2 2 1,-4 1-1,-2 1-1191,-1 2 1,-5 3-1,-4 5 1,-6 1 248,-6 2 1,-7-1-1,-9 6 1,-6 2 439,-5 3 0,-5 2 0,0-3 1,-1 3 410,1 1 1,-1-3 0,3 1-1,4-4 700,8-3 0,16-4 0,15-7-85,15-3 1,14-8 0,16-3-1,6-2-590,-23 3 0,1 1-95,-1 0 1,1-1-1,3 1 1,-1 0 0,-2-1-1,0 1 1</inkml:trace>
  <inkml:trace contextRef="#ctx0" brushRef="#br0">6488 14566 11906,'0'-7'-907,"1"1"1120,3 2 0,2 0 0,5 4 296,-1 0-409,6 0 1,0 0 0,5 0 0,2 0 0,2 0 0,3 0 0,4 0 91,3 0 1,3-4 0,5 1 0,0 1-116,4 0 0,1 1 0,6-1 0,2-3-36,1-1 0,-27 5 0,0 0 1,28-4-1,-28 3 0,0 1-40,3-1 1,-1 0-1,-2-1 1,0-1-1,2 1 1,0 1-1,-1 0 1,0-1-83,28-1 1,0-5 0,-6 4-1,-3-3-200,-9 1 1,-11 4-1,-9-3 1,-6 1 129,-3 3 1,-7 1 0,-5 1 0,-7 1 99,-6 2 1,-5 3 0,-6 5-1,-1 0 162,2-1 0,-3 4 1,1 1-1,0-2 47,-1-2 0,5-4 0,0-1 1,5-1 197,4-3 1,8 0-301,4-2 1,9-2 0,10-1-1,5-4-17,4-3 1,3 0-1,1-1 1,0 0 127,0 1 0,-1 4 0,0 2 1,-4 3-34,-5 1 1,-11 5 0,-9 3 0,-9 6-88,-11 8 1,-8 4 0,-10 6 0,-4-1-48,-5 1 0,21-11 1,0 0-1,-3 1 1,1 0-1</inkml:trace>
  <inkml:trace contextRef="#ctx0" brushRef="#br0">11243 13641 8484,'-6'-5'-357,"0"4"1,4-4 0,-2 0 1813,2-2-1182,1 2 0,2-3 114,2 5-450,-2-1 0,4 5 1,-5 3-1,0 3 0,0 2-130,0 2 1,0-4 0,-1 0-115,-3 1 1,-1 1 285,-6-2 1,4-2 192,0-5 1,4-2 0,0-1-126,2-4 1,1 1 0,1 0 0,1 0-1,2 0 1,4 4 15,-1-2 1,3 3 23,0 1 0,-3 5 0,-1 2 0,-1 2 84,-3 2 1,-1 0 0,-2-1-1,-2 2-143,-4 2 0,1-2 0,0 2 0,0-3-73,0-4 0,2-1 65,-3-3 0,5-6 1,-2-2 18,3-7 1,1 0 0,0-2 0,1 2-3,3 2 1,-2 3 0,5 1 2,2 1 0,-3-2-67,1 3 0,-4 4 1,3 5-1,-1 1-19,-3 2 44,-1 2 0,4 0 0,1 1 0</inkml:trace>
  <inkml:trace contextRef="#ctx0" brushRef="#br0">11264 13662 8331,'0'-7'-176,"1"1"0,2 0 0,1 0 44,2-2 376,-3 3 245,1-4-244,-4 7 1,2-2-127,1 4 0,-2-2 0,4 0 49,0-1 1,-4-2-15,2 1 1,-1 2-90,-2-5-80,0 0 0,0-4-26,0 0 0,-4 4 27,1 0 0,-1 4 0,3-4 45,-3-2 0,3 3 1,-2-1 95,1-1 1,2 2 0,0-1 76,0-1 1,0-2-176,0 0 0,0-1 0,-1 0-49,-2 1 1,1 3 0,-1 0 31,2-2 0,0 1 0,-2 0 0,0 1 28,0-2 1,2 3 0,1-1-19,0-1 0,0-1-33,0-2 1,0 0 7,0 1 1,0-1 128,0 0 1,0 1-58,0-1 0,1 1-46,3-1 0,-3 0-34,3 1 1,-2 0 0,0 2 0,2 1 22,-2-1 1,-1 2-1,1 0 1,0 0 81,1 0 1,1-1 0,-4-4 18,0 1 1,4 2 0,-1 1-43,-1-1 0,0-1 0,-1-2-90,2 0 0,-1 4 1,1 0-7,-2-1 1,-1-2 0,0 0 3,0-1 0,0 0 0,0 1 19,0-1 1,0 4 0,0 0-3,0-1 1,0-2 0,0 0-12,0-1 0,0 4 1,0 0 0,0-1 1,0-2 0,0-1 10,0 1 1,-3 3-1,-1 0 4,2-2 0,-1 0 0,1-2-17,-1 1 1,-1-1 0,4 0-1,0 1 6,0-1 0,0 0 1,0 1 15,0-1 1,0 0 0,0 1 96,0-1 1,0 1 0,0-1 12,0 0 0,0 1-71,0-1 1,0 0-16,0 1 1,0-1-58,0 0 0,1 4 0,2 0 12,0-1 1,1 2-1,-4-1-3,0-1 0,0 2 5,0-1 1,0 3 0,1-2-8,2 1 1,-1-3 34,1 1 1,-2 1 77,-1-1 0,0 4 102,0-5-35,0 1-636,0-3-1575,0 4 2051,0 1 0,10 5 0,2 0 0</inkml:trace>
  <inkml:trace contextRef="#ctx0" brushRef="#br0">11307 13598 8272,'0'-7'-37,"0"0"0,0-1 1,0-2 1300,0-1 1,0 4-1049,0 0 1,0 0 0,-2-2 0,0 0-37,-1 2 1,-2 4 0,1-4-163,-3-2 0,1 0 0,0-2 12,2 1 1,-1 0-1,3 2 1,-2 1-83,2-1 0,0-2 1,2 0-1,0-1 7,0 0 1,0 1 0,0-2 0,0-1 71,0-1 1,0-1-1,0 4 1,0-2 8,0-2 0,0-2 0,0 2 1,0 1-29,0-1 0,0 0 0,0-3 0,0 2-47,0 1 0,2 2 1,0-5-1,2 1 18,-2 0 0,-1 0 0,-1 4 0,0-1 10,0 1 1,0-2 0,0 1-1,0 1 44,0 1 0,0 1 1,-1-1-1,-1-1 47,-2-1 0,0 0 0,3 3 0,-1 1-53,-2-1 1,1 0 0,3 1 0,0-1-52,0 1 1,0-1-1,0 0 1,0 1-4,0-1 0,-4 0 0,1 1 0,0-1 1,2 0 1,1 1-1,0-1 1,0 1 19,0-1 1,-1 0 0,-1 1 0,-2-1 28,2 0 0,1 1 0,1-1 0,-2-1-14,-1-2 1,2 2 0,-3-2 0,3 1-3,1-1 1,0 2 0,0-3-1,0 0-3,0 1 1,0 0 0,0 3-1,0 0 17,0-4 0,0 4 1,0-4-1,0 4 13,0 0 1,0-1 0,0-1 0,0-1 2,0 1 0,0-2 0,0 0 1,-1 1-25,-3-1 0,3 3 0,-3-3 0,2 0-85,-1 1 1,1-1 0,-1 2 0,0-1-10,0 1 0,2 0 0,-3 0 1,3-3 28,1 0 0,0 3 1,0-3-1,0 2 26,0 0 1,0-1 0,0 2 0,0-2 12,0 2 1,0 2 0,0-1-1,0-1-9,0-1 0,0-1 0,0 5 0,0-2 6,0-2 1,0 2-1,0-2 1,0 2 17,0 1 1,0 1 0,0-1-1,0 0 3,0 1 1,0-1-1,0 0 1,0 1 2,0-1 1,1 1 0,2-1-2,0 0 1,4 1 0,-3-1-1,-1 0 19,2 1 0,-4-1 0,3 0 0,-2 1 8,2-1 0,-3-1 0,2-1 0,-1-1 10,-2 1 0,0 1 1,1 2-1,1-2-27,2-2 1,-1 2-1,-3-2 1,0 1-12,0-2 0,0 4 0,0-5 0,1 2-9,3 0 1,-3-4-1,3 4 1,-3 0-3,-1-2 0,0 5 0,0-5 1,0 2 6,0 0 1,0 0 0,0 3 0,0 0-5,0 1 1,0-1-1,-1-1 1,-2-1 4,0-1 1,-4 0 0,3 3 0,1 1-9,-2-1 0,0-3 0,-2 0 0,2-1-2,1 0 0,1 3 1,-3-3-1,2 1 15,1 0 0,2-1 0,1 5 0,0-1 2,0 0 1,0-3 0,0 0 6,0 1 1,0 1-1,0 2 1,0-1 5,0 0 1,0 1-1,0-1 1,0 0 2,0 1 1,0-1 0,0 0 0,0 0 3,0-4 1,0 4 0,0-4 0,-1 4-16,-3 0 0,3 0 1,-2 1-1,1-1 15,2 0 0,0 1 0,0-1 0,0 0 6,0 1 1,0 3 0,0 0 0,0-2 32,0 0 1,4-2 0,-1 1 20,0-1 1,2 0 0,-2 1 0,-1-1-2,0 0 1,-2 1-1,0-1 1,0 1-56,0-1 1,0 0 0,0 1 0,0-1-92,0 0 1,0-3-1,0 0 1,0 0 56,0-2 0,0 5 0,0-4 1,0 4-43,0 0 1,0 0 0,0 1-1,0-1 37,0 0 1,0 1 0,0-1-1,0 0 28,0 1 1,0 3 0,0 0 0,0-2-30,0 0 1,-2 2 0,0 0 0,-1-2-31,0 0 0,-2-2 0,1 1 10,-2-1 0,2 0 0,-2 1 0,2-1 3,1 0 0,1 4 1,0 0-1,-2-1 5,2-1 1,0 1 0,2 1 0,0-1 28,0-1 1,0 2-1,0-1 1,0 0-23,0-1 0,0-2 1,-1 0-1,-1 1-4,-2-1 1,1 1 0,3-1 0,0 0 47,0 1 0,0 3 1,0-1-1,0 0 38,0-1 0,0-2 1,0 0-1,0 1 6,0-1 1,0 4 0,0 0 0,0-1 17,0-2 0,0 0 0,0-1-27,0 0 0,0 1 0,0-1-42,0 0 0,0 1 41,0-1 0,0 0 134,0 1 1,0-1-151,0 1 1,0-1 0,-1 1-109,-3 3 0,3-2-18,-3 2 0,2 1 0,0-1-98,-2-2 0,1 0 0,3-2 1,-4 1 3,0-1 0,1 4-128,3 0 222,0 5 1,-1-3-1,-2 4 78,0-3 0,-2 3-53,2-3 0,0 3 1,-3 0-261,2-3 0,-1 3-243,1-2 158,3 2 1,-4 2 0,4 2 579,-2 4 0,-3 8 0,-5 1 0</inkml:trace>
  <inkml:trace contextRef="#ctx0" brushRef="#br0">10137 8938 8160,'0'-22'-73,"0"2"0,0 1 0,0 3 1,1-1-1,1 2 0,2-2 753,-2 1 1,-1 3 0,-1-1-633,0 2 1,5 6 0,2 2 0,3 3-1,1 2-204,4 3 0,-2 1 1,3 3-1,1-1 58,-1 1 0,-3 3 1,3 2-1,-2 1 11,0-1 1,-1 4 0,-5 0 0,-2 5 107,-1 2 0,2 0 1,-4 4-1,0 3 94,-2 4 1,-1 4 0,0 5 0,-1 4-20,-3 0 1,3 2 0,-2 4 0,1 3-41,2 3 0,0-2 0,2 0 0,0 0-41,-1-28 1,1 0 0,3 29 0,-4-28-1,1-1 1,-1 0 0,1 0-26,0 29 0,-1-27 0,0 0 0,-1 0 0,0 0 0,0 2 0,0 2-48,0 0 0,0 1 0,-2-2 1,0 0-1,0-1 0,1 0 1,-1 0-1,1 1 6,0 0 1,1 1-1,0 0 1,0 0-1,0 0 1,0-1 0,0-2-1,0 0 11,0-2 0,0-1 0,0 2 0,0-1 0,0 29 0,0-28 0,0-1 25,0 1 1,0 0-1,0-1 1,0 1-1,0-2 1,0 1-1,0 29 46,0-29 1,0 0-1,0 3 1,0 0-1,0 1 1,0-1 0,0-1-1,0-1-5,0 0 1,0 0 0,-2 0-1,0 0 1,1 1 0,-1 1-1,1 0 1,0 1-18,0-2 0,0 0 0,1 1 0,0 0 0,0-2 0,0-1 1,0 2-1,0 0-30,0 0 1,0 0-1,2 1 1,0 0-1,0-1 1,1-1-1,-1-1 1,0 1-26,1-1 1,-1 0 0,0 0 0,0 1-1,-2 0 1,0 1 0,0-1 0,0 1-15,0-1 0,0 0 0,0-1 0,0 0 0,0 25 0,0 2 23,0 1 1,0-1 0,0 0 0,0-5 17,0-1 1,0 0-1,0 1 1,0 1 13,0-1 0,0-4 0,0 0 1,0-2 0,0-2 0,0 1 1,1-2-1,1-3-5,2 1 1,-1-5 0,-2 4 0,2 0 12,0 0 1,1 1 0,-4-7 0,0 3 7,0 0 1,-4 3 0,1-3 0,0 0 36,2-3 1,-2-1 0,-2-3 0,-1 1-105,-2 0 0,2-6 0,-1-3 1,-1-5 75,-2-3 1,-5-2 0,-2-5 0,-2-2 105,-2-1 0,1 0 1,-8-3-1,-2 3-1,-1 1 1,-1-3 0,-1 4 0,-2 1-89,-4 2 0,-3 4 0,0 0 0,-1 0-84,1 2 0,-7-3 0,-3 5 0,-2-1 32,2 0 0,-1-2 1,4-4-1,-2 0-34,-2-1 0,7 1 0,-5-2 1,4 0 46,1-2 0,-4-4 1,4 3-1,1-1-52,2-3 1,-1 3-1,-1 0 1,-3-1-40,-4 1 0,1 3 0,-6-2 0,3 1 59,0 0 0,-3 1 1,-3 2-1,30-4 1,0-1 60,0 0 1,0 0-1,-29 1 1,28-3 0,0-1-1,-28 2 78,1-1 1,2 1 0,2-4 0,1 0-7,0 0 1,-1-1 0,-2-2-1,1-2-64,3 0 0,-2-1 1,5-3-1,-4 3-112,-4 2 1,-1 0 0,27 4 0,1 0 0,-30-1-35,3-3 1,25 4-1,1-1 1,0 0 0,0-1-1,0 1 1,-1 1 45,0-1 0,1 2 0,-1-1 0,-1 0 0,-1 0 0,-1 0 0,0 0 0,0 0-21,-3 0 1,0 0 0,1 0 0,-1 0 0,-1 0-1,-1 0 1,1 0 0,0 0 148,0 0 1,0 0-1,-2 0 1,0 0 0,0 0-1,1 0 1,0 0 0,0 0 18,1 0 1,0 0 0,3 0 0,0 0-1,1 0 1,0 0 0,1-1 0,-1 0-55,2 0 1,0-1-1,1 1 1,0-1 0,2-1-1,-1-1 1,1 0 0,0 0-34,-1 0 1,0-1 0,2-2-1,-1-1 1,1 1 0,-1-1-1,-28-7-45,3-1 0,-1-1 0,1 1 1,25 8-1,0 0 27,-1-2 1,0 1 0,-26-8 0,27 9 0,0 0 0,-27-8 48,0 3 0,2-3 0,-3-1 0,2-1 44,4 1 0,6-5 1,1-4-1,4-1 18,2-2 0,5-6 0,-1-1 1,5-2-81,1-2 0,1-6 0,-4-3 0,1-1-18,3 1 1,1-2 0,15 23 0,0-1 0,0 0 0,-1-1-27,1 1 1,1-1 0,-1-1 0,1-1 0,1 2 0,-1-1 0,0-1 0,1-1-26,-1-1 0,0 0 1,1-1-1,-1 0 0,1 0 1,0 1-1,0-1 0,1 0 27,0-1 1,0 0-1,1-1 1,0 0 0,-2-2-1,1 0 1,0-1 0,1-1 16,1 1 1,-1 0 0,1-2 0,0 0 0,1 1 0,1 0 0,0-1 0,1 0-43,0 0 0,1-1 0,-2 0 1,1-1-1,2 1 0,1-1 1,0 2-1,0 1 59,0-1 1,0 0-1,1-1 1,0-1-1,0 1 1,0-1-1,0 1 1,0 1 12,0 0 0,0 0 0,0 1 1,0 0-1,0 4 0,0 0 0,0-1 1,0 0-10,0-1 0,0 0 0,0 0 0,0-1 0,0-1 0,0 0 0,0 2 0,0 0-14,1 1 1,-2 1 0,-1-1 0,0 1 0,-2-1 0,-1 0-1,0 0 1,-1 1 41,-1-1 1,-1 1 0,1 0 0,0 1 0,2 3 0,0 0 0,-1-1 0,1-1 9,-1 0 0,1 0 0,1 1 0,1-1 0,0 0 0,0 0 0,1 2 0,0 1 87,0 1 1,1 0 0,1-29 0,1 28 0,2-1 0,0 1 0,1-1-68,0 1 1,1 0-1,0 1 1,1 1-1,5-22 1,-2 2-54,-2 4 0,1 3 1,-4 4-1,-2 5-80,-1 5 0,-1 1 1,0 5-1,0-2-83,0 1 0,0 2 0,0 2 0,0 1 149,0 1 0,0 1 1,2-1-1,0 1 2,2 2 1,5-4-1,0 2 1,6-1 154,1 1 1,7 3 0,6-3-1,5 0-68,5 1 0,3-1 0,2 0 0,2 2-44,3 4 0,3 1 0,4 2 0,2 1-37,-28 3 0,0-1 0,1 1 0,-1 0 0,27-4 0,-26 4 0,0 1-18,1-1 1,2 0 0,0 1 0,2 0 0,0-1-1,1 1 1,-1-1 0,0-1 20,-1 1 0,1-1 0,1 0 0,0-1 0,4 1 0,0 0 0,1-1 0,0 1-2,1 0 0,0-1 0,4-1 0,-1 0 0,-2 0 0,0 0 1,2 0-1,1 0-124,3-1 0,1 0 0,-2 2 0,1 1 0,0-3 0,-1 0 0,0 1 0,0 0 105,1 0 0,0 0 0,-1-1 0,1 2 0,2 0 0,0 1 0,0 0 0,0-1 18,-2 1 0,0 0 1,1 0-1,0 0 1,-1 1-1,0 0 0,1 1 1,0 0 31,1 1 0,0-1 0,-1 0 0,0-1 0,-1 2 0,1 1 0,0-1 1,0 1-1,0 1 0,0-1 0,0 1 0,2-1 0,1 0 0,0 0 0,1-1 0,-1 0-32,-1 1 1,-1 0 0,3 0 0,0 0 0,-2 1 0,0 0 0,2 0 0,-1 0-12,2 0 0,-1 0 1,-1 0-1,-1 0 0,1 0 1,-1 0-1,-1 0 1,-1 0-21,-1 0 0,0 0 0,1 0 0,-1 0 0,-1 0 0,-1 0 0,0 0 0,1 0 19,-2 1 1,0-2-1,-4 1 1,-1-1 0,0 0-1,0 0 1,-1-1 0,0 0 31,-1 1 0,0 0 0,-4 0 0,-1 1 1,-1 0-1,-1 0 0,25 0 146,-7 0 0,-8 1 0,-9 1 1,-6 3-57,-6 1 1,-6 1 0,-6 5 0,-2 1-140,-1 1 0,-3 5 1,4-1-1,5 3-193,7 4 1,7 3-1,9 7 1,5 0-1046,7-1 1264,-23-15 0,0 0 0,4-2 0,1 0 0,-1 3 0,-1-1 0,1 1 0,1-1 0</inkml:trace>
  <inkml:trace contextRef="#ctx0" brushRef="#br0">9913 6533 20890,'-1'-6'-6466,"-1"1"5412,-2 1 0,2-2 1,4-5 1265,2 0 0,-1 4 0,-3 0 1,0-1-1,0-1 0,0-2-23,0 0 1,0 1 0,-1-1-1,-2 2-196,-5 1 0,-1-1 0,-3 3 0,-1 0 0,-2 1 0,-3 2 94,-4-1 0,-1 1 0,-5 3 0,-2-1 47,0-3 0,1 2 0,1-4 0,-1 0-64,2 0 1,-2 4 0,4-2 0,0 3 242,-1 1 1,4 5 0,-4 3 0,1 6 181,0 7 0,0 2 0,5 5 1,2 2-382,4 0 1,2 4 0,3-1 0,2 0-60,3-3 0,11-1 0,5-1 0,5-3-29,5-2 0,2-3 1,6-3-1,5-2 44,1-4 0,5-4 0,5-1 0,2-2 118,1-5 0,3-2 1,-4-7-1,2-6 73,-1-3 0,-4 2 0,0-1 0,-6-1-132,-7-1 1,-6 2 0,-8 2 0,-5 0-314,-5 3 0,-4 5 1,-8 1-1,-3 0-263,-2 1 1,-2-4-1,0 5 1,1-4-676,-1-1 1055,5 1 0,-3-15 0,3 1 0</inkml:trace>
  <inkml:trace contextRef="#ctx0" brushRef="#br0">13157 5331 23914,'0'-11'-629,"0"-1"0,0-1 0,0-1 1,0 1-1,-1 0 37,-2-1 0,0-3 0,-4-5 0,0-2 0,0-1 0,-1 2 463,-4 0 0,0 8 0,-7 3 0,-3 5 489,-5 2 0,-10 11 0,-4 8 0,-6 5 1,-2 4-1,-4 2-179,25-12 1,0 2 0,-3 1 0,1 0 0,-1 1 0,1 0 0,0 1 0,-1 0-1,1-1 0,0 0 0,-3 0 1,1-1-1,2-1 0,1 1 1,1-2-1,1 1 112,-21 14 1,5-5 0,3 5 0,3 0-253,4 2 0,8 1 1,12 0-1,5 1-60,5 3 1,7-7 0,9 3 0,10-1 164,8-1 1,12-1 0,3-2 0,6-1 8,-24-13 1,1-2-1,0-3 1,1-2-1,2-1 1,0-1-1,0 0 1,1-2-243,1 0 1,-1-1 0,-1-3 0,0-1 0,0-2-1,0-2 1,-3-2 0,-1-3-50,23-19 0,-9-2 0,-9-6 1,-8-2-339,-11-4 1,-7 1-1,-8-3 1,-4-1-170,-5-1 1,-6-2 0,-5 1 0,1 4-1493,2 2 2135,8 6 0,-2-4 0,5 4 0,2 1 0,3 1 0</inkml:trace>
  <inkml:trace contextRef="#ctx0" brushRef="#br0">12796 3809 25051,'-38'-20'-683,"2"2"0,5 4 1,2 3-1,4 7 1,2 7-1,-1 10 1291,-1 6 0,-3 6 0,3 1 0,1 1 1,3 3-1,3 2-946,4 3 1,2-2 0,3 3-1,2-3-194,3-1 1,4-1 0,4-2-1,3-2 61,2-1 1,7-4 0,2-6 0,3-2 571,4-4 0,2-1 0,6-5 1,2-2 266,4-1 0,3-9 1,1-3-1,2-2-121,1-2 1,1-2 0,-5-5 0,1-3 55,-1-3 0,-4-4 0,-5-4 1,-7-3-374,-8-2 1,-6-3 0,-5-3 0,-5-5-123,-4-4 1,-9 1-1,-8 5 1,-4 5 154,-6 5 0,-2 6 0,-2 9 0,-3 8 143,-7 8 0,-4 7 0,-7 8 0,-3 5-272,27-3 0,0 0-17,-2 0 1,1 1 0,-1 4 0,0 0 0,0 1 0,0 0-1</inkml:trace>
  <inkml:trace contextRef="#ctx0" brushRef="#br0">19018 4863 26422,'-16'-11'-1407,"-3"-3"0,3 0 0,1 0 0,-3 3 1,0 1 1417,0 3 0,-8 2 1,3 7-1,-2 1 1,-3 5-1,0 5 159,-2 5 0,-2-1 1,6 0-1,0 2 0,0 1 1,5 2-263,5-1 1,3 0-1,10 1 1,1 0-522,0 3 1,8-3-1,5 3 1,4-2 267,2-2 1,6 0 0,0 0 0,3 0 266,3-4 1,-1-5 0,0-6 0,2-1 162,0-3 1,1-5 0,-3-6-1,-2-4 422,0-4 1,-3-5-1,2-3 1,-4-3-611,-3-3 0,-4-1 0,-7 2 0,-4 1-589,-1 4 1,-2 4 453,0 3 1,-15 8-1,-2 5 1</inkml:trace>
  <inkml:trace contextRef="#ctx0" brushRef="#br0">17657 4182 25481,'-26'0'-19,"7"0"1,-1 1-1,3 2 1,4 6-1,1 4-823,2 4 0,0 3 1,3 2-1,6-1 0,6 0 1,8 2 261,6 2 0,4-4 0,10 1 0,3-3 520,3 0 0,3-4 1,3 0-1,1-5 190,-1-3 1,2-2 0,-2-7 0,-2-5 53,-3-8 1,-14-5 0,-3-6 0,-9-4-507,-8-5 0,-5-10 1,-6-1-1,-7-3-45,-8-1 1,-3-2-1,-8 4 1,-2-1-352,0 3 0,-2 14 825,0 11 0,-3 4 1,-4 11-1</inkml:trace>
  <inkml:trace contextRef="#ctx0" brushRef="#br0">14136 2437 19964,'6'-11'-487,"2"4"1,-4 0-1,-2-2 1,-1 0-1,-1-3 1,0-1 0,0-1 271,0 1 0,-5-2 1,-2-1-1,-2 1 1,-3-2-1,-1 2 334,-1 0 1,-5 0 0,1 6-1,-3 1 1,-4 2 0,-4 1-112,-6 3 1,-2 0 0,-7 4 0,-3 1 25,-7 4 1,-1 3 0,23-5 0,0 0 0,-2 1 0,-1 0 23,0 1 0,-2 0 0,-2 1 0,-1 1 0,0 1 0,0 1 0,-1 0 1,0 0-30,0-1 1,1 1 0,-1 1 0,1 1 0,0-1 0,0 2 0,2-1 0,2 1 43,1 0 0,1 1 1,2 1-1,0 0 1,1 2-1,1 0 1,0 0-1,2 2 140,0-2 0,1 1 1,2 2-1,1 0 1,-15 17-1,3 1 87,3 0 1,7-1 0,6 2-1,8-2-377,8-2 1,4 3 0,4-3 0,8-2-144,8-1 0,15-7 0,9-3 0,8-6 211,-21-8 0,0-2 0,4-1 0,1-2 0,3 0 1,1-2-1,1 1 0,0-1-46,1-1 0,2 0 0,3 0 0,0-2 0,5-1 1,2 0-1,0-3 0,1 0 99,2-1 1,0-1-1,0-2 1,-1-1-1,-2 1 1,-1 0-1,0 0 1,0-2 17,0 1 1,0-1 0,0-1 0,-2-1 0,-1 0 0,-1 0 0,-4 0-1,-1-1-22,-1 0 0,-2-2 0,-2 1 0,-2-1 1,1-2-1,-2 0 0,-2-1 0,-1-1-115,-4 0 1,-1-1-1,-3 0 1,-3-1 0,7-20-1,-9-3 82,-8-5 1,-8-4-1,-3 22 1,0 0 0,-2 0-1,0 1-2,-2 1 0,-2 0 1,-9-27-1,-6 9 1,-6 9-693,-6 13 1,-14 11 0,-8 21 686,20 0 0,-1 2 0,-2 3 0,0 1 0,-4 5 0,0 1 0,1 1 0,-1 0 0</inkml:trace>
  <inkml:trace contextRef="#ctx0" brushRef="#br0">5765 2979 19398,'-1'6'-667,"-3"-2"1,-2-2 0,-1 0 711,0 2 1,5-2 0,-2-5 0,3-4 0,1-3-349,0 0 0,0-1 0,0 0 1,0 1 231,0-1 0,0-1 0,0-1 1,1-2-1,2-1 0,0 0-2,0-1 0,-2 3 0,-1-2 0,1-1 52,2 1 1,2-2 0,3-3 0,0-1 54,0 1 1,1-3 0,2 2-1,0 2-184,-1 0 0,1 1 0,-1 1 0,1 4 158,0 2 0,-1 5 0,1 1 1,1 1-13,2 3 1,-1 1 0,5 1-1,2 1 230,3 2 0,2-1 1,6 1-1,4-2 56,6-1 0,5 0 0,10 0 0,5-1-100,-30 0 0,0-1 0,4-1 1,0 0-1,3-2 0,0 0 1,3 1-1,0 0-103,3 0 1,0 1-1,-1 1 1,-1 2-1,-1-2 1,0 0 0,0 1-1,0 1 42,1 0 1,0 0 0,2 0 0,0 0 0,-2 0 0,0 0 0,-4 0 0,0 1-72,-3 1 1,0 0 0,-1-1 0,1 0 0,-1 2 0,0 0-1,0 0 1,1 0-71,-1 0 1,0 0 0,-2-2 0,0 1 0,27 4 0,0-1-69,0-3 0,0-1 0,2-1 0,-5 0 125,-1 0 0,-3 0 1,0 0-1,-1 0-7,-1 0 1,1-1 0,-6-1 0,1-2-9,-1 2 1,-3 0 0,-7-1 0,-7 0 341,-4 0 1,-7 1 708,-3-2-1016,-7 3 0,-2-2 1,-5 6-281,0 4 0,4 4 0,3 2 0,4 1-6,3-1 0,4 4 0,6-1 1,2 2-7,1 0 0,1-1 0,3 3 1,-2-2 22,0-4 0,-9 2 1,0-3-1,-5-3-5,-5-1 1,-4-6-1,-6 4-208,0 2 1,-2 1 0,-2 4-1,-7 5-714,-5 5 1,-6 4 1016,-3 8 0,-11 6 0,14-17 0,0-1 0</inkml:trace>
  <inkml:trace contextRef="#ctx0" brushRef="#br0">14721 7097 28262,'-6'-5'-1226,"1"3"0,4-4 0,-1 0 1,-3 0-1,0-2 0,1-2 478,1 0 0,-2 3 1,1 0-1,-1-2 1,-1 0-1,1-2 499,1 1 0,-3-1 1,2 0-1,0 1 1,-1 0-1,1 2 59,1 1 1,-5 0 0,4-4 0,-1 0-148,2 1 1,2 3 0,-1 0-38,0-2 1,-1 0-77,4-2 0,-3 1-630,-1-1 1,-4 5 1508,1 2 1,-3 2 259,0-1 1,0 0 0,2-3 306,1 2 0,3-5-369,-3 2 0,5 1-522,-2-1 0,2 5 0,0-1 0,-3 6 97,-1 4 0,2 7 0,-3 4 0,-1 3 8,-1 4 1,-2 2 0,0 5 0,1 0-176,-1 0 1,4 1 0,1 0 0,1-1-288,3-5 0,1-3 1,2-4-1,4-2-204,5-4 0,6-7 1,5-3-1,1-3 9,3-1 1,-2 0 0,2-1 0,-4-3 161,-3-3 512,-3-3 0,0 0 0,2-1 0</inkml:trace>
  <inkml:trace contextRef="#ctx0" brushRef="#br0">14423 6991 22477,'-9'-24'-2884,"2"1"0,3 5 2543,3 1 1,1 3 0,0 3-1,1 2 835,3 2 0,5-2 1,6 5-1,2-1 71,2 0 0,6-2 1,3 3-1,4 2-196,3 1 0,3 1 0,6 0 0,2 0-218,4 0 1,2 0 0,0 0 0,-2 0 16,0 0 0,2 0 0,2 0 0,-3 0-112,-2 0 1,-2 0-1,-2-1 1,1-2 357,-1 0 1,-7-1 0,-5 4 0,-5 0 43,-2 0 0,1 0 0,-4 0 0,-4 0-305,-3 0 1,-5 0 0,-4 0 0,0 1-387,-1 3 0,0-2 0,-4 5-154,2 2 1,3 0 0,-4 2 0,0-1-34,-2 1 1,3 1-1,-1 1 1,-1 2 15,0 2 0,-2 1 1,0 2-1,0-1 7,0-2 0,0 1 0,0 2 0,0-1-8,0-1 1,-2-5 0,0 1 0,-3-2 106,-1-2 1,3-4-1,-4-2 429,-1-3 0,-2-1 0,-1 0 0,1 0 112,-1 0 1,-3-3-1,-1-2 1,-2 0 208,-2 0 1,-1 2 0,-1 3 0,0 0 3,-1 0 1,0 0 0,-3 0-1,-3 0-132,-3 0 1,-1 1 0,0 3 0,-1 1-488,-2 1 0,1 3 0,-2-6 1,-1 0-109,-2-2 1,3-1 0,0 0 0,3 0-193,1 0 1,0-4 374,0 1 0,0-6 1,0 3-1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3659 4703 13926,'5'-21'-86,"1"1"0,4 1 0,1 2 1,1 2-1,1 2 0,1 1 0,0 2 553,1 3 0,-3-1 1,2 3-1,-2 1 1,-1-2 963,0 0-1372,-6 3 0,-2-1 0,-10 4-173,-7 0 73,-5 0 1,-7 3 0,-3 1 0,-3-1 0,-2 1 0,-3 1 0,-2-1-89,-4 1 0,-5 0 0,-6-2 0,-1 3 108,-2 0 1,27-2 0,0 0 0,-27 1 0,1 1 67,2 2 1,2-2 0,2 0 0,5 0-36,5 0 0,5 0 0,5 1 0,4-3 69,4-3 0,3 2 1,8 1 541,0-2-75,1-1-500,4-1-104,1 0 1,5 2 0,0 1-155,0 4 0,0 4 1,0 2-1,0 2 48,0 2 0,-1 0 0,-3 6 0,-3 1 44,-2 0 0,-2 6 1,1-2-1,-1 3 38,0 1 0,-3 5 1,-1 3-1,-1 4 60,1 2 1,0 5 0,2-1-1,-1 5-27,1 1 0,7-24 0,1 0 0,1-1 0,1 0 0,1-1 0,0 1 30,1 1 1,1-1 0,0 1 0,0 0-1,0 1 1,0 1 0,0 0 0,0 1 18,0-2 1,0 0 0,0 2 0,0 1 0,0-4 0,0 1 0,0 1-1,-1 0 45,-1 2 1,0 1-1,2-1 1,-1 0 0,-1-1-1,1 1 1,0-2 0,0 0-7,1 0 0,0 1 0,0-1 0,0 0 0,0 3 0,0 0 0,1-1 1,0 0-40,0 0 0,1 0 0,1 0 0,0-1 0,3-3 0,0 1 0,0 0 1,1 1-15,0 2 0,0-1 1,2-1-1,0 0 0,-1-2 1,-1 1-1,1-3 0,1 1-21,0 0 1,1 0 0,0 0 0,0 0 0,0 1-1,1 0 1,-1 0 0,0 0 21,-1 0 1,0 0 0,1-2 0,-1 0 0,-2 0 0,0 0 0,0 1 0,0 0-3,1 0 1,-1 0 0,-1 0 0,0-1 0,1 0 0,0 0 0,-1 0 0,-1 0 14,2 29 0,-2-27 0,0-1 0,1 28 0,-3-29 0,-1 0-10,1 1 0,-2-1 1,0 27-1,-1 3 0,0-30 1,0 1 0,0 1 1,0-1 0,0 0-1,0 1 1,0-2 0,0 1-1,0 29 14,0-29 0,0 0 1,0 28-1,0 0 0,0-1 40,0-2 1,0-2 0,0 0 0,0 3 12,0 3 0,0-2 0,0-1 0,0-3 20,0 0 1,-3 0 0,-2 2-1,0 2-56,0 1 1,-3-4 0,2 3 0,-2 0-64,3-28 0,-1 0 1,-2 25-1,-6-1 1,2 0 21,1 2 1,1 2 0,0-4 0,2 0 30,1-6 1,5-3 0,-2-2-1,3 0 30,1 3 1,0-5-1,1 1 1,1 0-36,2-1 0,4-2 1,-1 0-1,3 0-127,0-1 1,1-4 0,0-3 0,-1 2 49,1 0 1,-2 0-1,0-1 1,-2 0-31,1 0 0,2 0 0,0 0 1,1 0 79,-1 0 1,0-4-1,-2 0 1,-1 2-32,2 1 0,0-3 0,2-1 0,0 0 32,4 1 0,-2-4 0,3 4 0,1-2 33,-1-3 1,2-4 0,4-2-1,3-2 47,4-2 0,-2-1 0,1-3 0,3-2 44,3-3 0,1-3 0,4-1 0,0-1 43,-2-3 1,5 0-1,-2-5 1,2 2 4,1-1 1,1 2-1,-8 0 1,1 1-119,0 3 0,-3 1 1,-6 1-1,-4 1-247,-5 3 0,-4-1 1,-5 7-1,-3 1-392,-4 1 0,-2 5 1,-3 2-1,-5 3 674,-7 3 0,-10 9 0,-3-1 0</inkml:trace>
  <inkml:trace contextRef="#ctx0" brushRef="#br0">4233 10885 21943,'2'-7'-301,"1"1"0,5 0 1,7 1-1,6 0 264,6 3 1,5-4 0,5-1-1,5-2 1,7-2 0,3 0 29,1 1 0,0-1 0,0 0 0,0 1-89,0-1 1,-5 2-200,-6 2 0,-4-3 1,-6 4-1</inkml:trace>
  <inkml:trace contextRef="#ctx0" brushRef="#br0">4350 7682 22839,'11'-12'-116,"0"-1"1,-1-1-1,1 1 1,0 0 0,-2 0-1,-1 0 64,-1 4 0,-4-2-500,0 4 1,-3 2 0,-4 2 0,-7 1 0,-7 2 711,-5 0 0,-1 5 0,-3 1 0,0 1-36,-1 0 1,0-3 0,-4 3 0,1 0 66,3-1 0,-3-1 0,4-4 1,-1 1 118,-1 2 0,6-1 1,-2-3-1,4 0-105,3 0 1,1-3-652,3-1 368,7 1 1,-2 4-1,9 2 1,0 4 50,0 3 0,3 2 0,1 2 0,-2 4-350,-1 2 1,-1 2 0,0 3-1,0 5 142,0 4 0,-3 1 1,-2 7-1,-1 3 37,-2 2 0,-2 4 1,1 4-1,1 2-54,1-1 1,3-1 0,-2 1 0,1 1-16,3-2 1,1-6 0,2-7 0,1-5 60,2-4 0,4-2 1,-1-3-1,3-3-54,0-3 1,-3-2 0,1-2 0,-1-4 434,-1-2 0,3-1 0,-2-2-54,3-2 0,-2 3 0,1-4 1,3 1-223,0 0 0,3-5 0,2 3 1,2-1-375,3-1 0,2 1 1,-3-3-1,2 1 577,1 2 1,-1 4-1,3-2 1</inkml:trace>
  <inkml:trace contextRef="#ctx0" brushRef="#br0">4148 4884 26369,'7'-5'-251,"0"-1"0,2-1 0,0 0 1,1-1-1,-2-2 0,-1 0-205,1-1 0,-2 0 0,1 1 0,0-1 258,-1 0 1,0 4-1,-3 0-865,0-1 800,1 3 1,-6 0-1,-1 7 1,-4 1 446,-3 4 0,-5 3 0,-4 0 0,-3 2-27,-3 2 0,-8-1 1,0 4-1,-5 0-134,-6-1 0,-3-2 0,-8 4 0,-1 0 116,26-10 1,-1 0 0,2 0 0,-1-2 0,-29 3 0,1-3 154,3-2 0,2 0 1,4-4-1,8 0-100,8 0 1,2 0 0,7 0 0,4 0 746,5 0-843,8 0 0,3 6 0,9 3 1,4 5-477,4 3 0,6 2 0,0 6 0,3 3 0,-1 3 1,5 1-1,-7 1 1,0 2-74,1 4 0,-5 2 1,-2-1-1,-5-1 4,-4 1 1,-3 1-1,-1 3 1,0 1 143,0 1 0,-5 0 0,-1-4 1,-1-2 28,0-1 1,5 0 0,-2 2-1,3-2-116,1-3 0,1-3 0,3-2 0,3-3 101,2-3 1,3-4 0,1-3 0,3-5 524,0-5 0,2 1 1,3-3-1,0 2-216,1-1 0,-1 0 1,0 3-1,-1 2 110,-2 2 1,-3 3-1,-4 4 1</inkml:trace>
  <inkml:trace contextRef="#ctx0" brushRef="#br0">6999 12194 21618,'-14'-2'-475,"-1"0"0,4-3-110,2-1 1,6 3 0,6-3 1036,4 1 1,3 2 0,2 1 0,1 0 0,1-1 0,0 0-106,1 2 1,-2 1 0,4-1-1,0-2-145,-1 0 0,1-1 1,2 4-1,-2 0-146,2 0 0,1-1 0,2-1 0,-1-2-33,0 2 1,0 1-1,1 1 1,1 0-108,6 0 0,-5 0 0,8 1 0,0 1 76,3 2 0,2 3 1,6-2-1,1-1 213,2 1 1,-1 2 0,5-2 0,5 0-230,4-1 1,-28-2-1,1 0 1,0-1-1,1-1 1,0 1-1,1 0-22,1 1 1,1 0 0,1 0 0,1 0 0,2-2 0,0 0 0,1 0 0,0 0 18,1 0 1,-1 0-1,0 0 1,1 0 0,0-1-1,1 0 1,0 0 0,0 0 13,2-1 0,-1 0 1,-1 0-1,0 0 1,2 1-1,0-1 0,-1 0 1,1 0-78,-1-1 1,0 0-1,3 1 1,1 0 0,-2-1-1,1 0 1,0 0 0,1 0 125,-3 0 0,1 0 0,0 2 0,0-1 1,0-1-1,1 0 0,2 0 0,0 0 84,3 0 1,-1 0 0,0 1 0,0 1 0,0-2-1,1 0 1,0 0 0,1 0-128,1 0 1,1 0 0,1 1 0,1 0 0,2-1 0,0 0 0,0 1 0,0 0 64,-1 1 0,0-1 0,-1 0 0,1 0 0,1 0 0,1 0 1,-19 1-1,-1 0 0,1 1-40,0-1 1,1 1 0,-1-1 0,0 0 0,1 0 0,-1 0-1,18-1 1,-1 0 0,1 1 0,0 0-32,1 0 1,1 1 0,-1 0 0,0 0 0,1 0 0,-1 0 0,-3 0 0,1 0-47,-2 0 1,0 0 0,-2 1 0,1 1 0,2 0-1,1 0 1,1 0 0,1-1 43,-1 2 0,1-1 0,0-1 0,-1-1 0,-4 3 1,0-1-1,2 0 0,0 0 20,0-1 1,1 1 0,-17 0 0,0 1 0,0-1 0,0 0 0,0-1 0,0 0 0,20 1 0,-1-1 14,-20 1 1,0 0 0,0-1-1,21 0 1,-1 1 0,-20-1-1,0 1 1,0 0 0,1 0-1,0 0 1,0 0-14,0 0 1,0 0 0,0 0 0,0 0 0,0-1-1,-1 0 1,19 2 0,-1 0 0,1 0 0,-1 0 0,0 0 1,1 0 0,1-1 0,-1 1 0,0 2 0,-1-1-1,-1-1 1,0 0-14,-1-1 1,0 0 0,0 2 0,-1 1 0,3-2 0,0 0 0,-1 0-1,1 1-13,-1-1 1,0 1 0,1-1-1,-1 0 1,-3 1 0,1 0 0,0-1-1,0 1 6,-1 0 0,0 0 0,2-1 1,-1 0-1,0 0 0,-1 0 1,0 0-1,0 0 26,0 0 1,-1 0 0,-1-1 0,0-1 0,4 2-1,-1 0 1,0 0 0,-1 0-25,-1 0 1,0 0 0,2 0 0,-1 1-1,-2 1 1,-1 1 0,1 0 0,1 0-26,0 1 1,1 0 0,-2-1-1,1 0 1,-2 1 0,1 0 0,-3-1-1,1 1-122,-2 0 0,1 0 1,0-1-1,1 0 0,0 1 1,0 0-1,1-1 0,-1 0 117,0-1 0,0 1 0,-1-1 1,-2 0-1,-1 1 0,-1-1 1,1 0-1,-1-1 37,1 0 1,-1-1 0,1 2-1,-1-1 1,1-2 0,0 0 0,-1 1-1,-1-1 65,-1 1 1,0-1 0,0 0 0,0 1 0,2-2 0,-1 0 0,1 1 0,0 0-37,-1-1 1,-1 0-1,2 0 1,-1-1-1,-4 0 1,0 0-1,1 0 1,0 0-52,0 0 0,-1 0 0,0 0 0,0 0 1,-1 0-1,1 0 0,-3 0 0,-1 0 8,-1 0 0,0 0 0,-1 0 0,-1 0 0,-1 0 0,0 0 1,-1 0-1,1 0-19,28 0 1,-3-3 0,-9-1 0,-5 2 192,-7 0 0,-4 1 0,-3-1 0,-6-3-72,-4-1 1,-8 3-177,-8-4 0,-11 3 0,-7-2 1,-9 0-116,-8 0 0,-5 0 0,-6-2 0,-2 2 292,-1 2 0,-4-5 0,4 3 0,1-1 16,1 0 0,3 4 1,2-3-1,4 0 214,1 0 1,11 4-1,4-3-301,6 0 1,8 4-1,18-1 1,17 5-86,16 8 1,12 1 0,-25-4 0,1 0 0,1 0-1,1 1-28,1-1 1,-1 0 0,-1 1 0,0 0 0,-2 1 0,0 1 0,-2-1 0,-2 0 125,25 8 0,-11 1 1,-11-5-1,-9-1-369,-13-1 1,-8-6 0,-11-1 0,-10-2 317,-10 1 0,-11-1 1,-8-3-1,-1 0-205,-6 0 0,1 0 0,-6 0 259,29 0 0,0 0 1,0 2-1,0 1 1,-1 0-1,0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13179 12832 8131,'-17'-21'34,"-2"-1"0,6 1 1,3 1-1,2 1 1,3 1-1,-1-1 1,-1-1 146,1-1 0,-4 0 0,2-1 1,-5 1-178,-5 0 1,-3-3 0,-4 2 0,-3 3 0,-5 2 0,-6 6 55,-7 2 0,-6 6 0,-5 7 1,27 1-1,0 2-66,-2 2 1,1 2 0,-1 2-1,0 2 1,-1 2 0,1 2-1,-1 1 1,0 2-114,-1 0 0,1 1 1,0 1-1,2 2 0,1-1 1,1 1-1,-2 2 0,1 1 122,-1 2 0,0 2 1,-2 1-1,1 0 0,-4 3 1,1 1-1,1-1 0,2 0 25,1 1 1,0-1 0,2-2 0,0 1 0,2-1-1,1 1 1,0-1 0,1 1 16,1-2 0,2 1 1,2 1-1,2 0 1,5-1-1,0-1 1,2 1-1,0 0 43,2 1 0,1 0 0,3 0 0,2 1 0,2 0 0,1-1 0,2 0 1,3-1-102,2 0 0,4-2 0,3-2 0,2-1 0,5 0 1,2-1-1,2 0 0,2-1-43,2-1 1,1-2 0,3-2 0,2-2 0,0-3 0,2-2 0,1 0-1,2-2-13,2-1 0,1-1 0,1-3 0,0-2 0,3-1 1,0-1-1,-1-3 0,0-2-53,1-2 1,-1-2 0,2-1 0,-1-3-1,1-4 1,0-2 0,-1-1 0,0-2 129,0-1 1,-2-2 0,1-2 0,-2-3 0,-1-1 0,-1-2 0,1-3 0,-1-1-26,1-2 0,-1-2 1,3-3-1,-1-2 1,-14 14-1,-1-1 1,1 0-1,-1 0 1,0 1-1,0-2 70,0 0 1,0 0-1,-1 0 1,0-1-1,-1 0 1,0 0 0,0-2-1,0-1 1,1 0-1,-1 0 1,0-1-1,0 0 11,0 0 0,0 0 1,-1-1-1,0 1 0,-1-1 1,-1 0-1,10-14 0,-1-1 1,-1 0-1,-1-2 27,-2 2 1,-1-1 0,-2-2 0,-3-1 0,-4 4 0,-2 1 0,-3 3 0,-2 0 41,-3 3 1,-2 1 0,-2 2 0,-3 2 0,-4 2 0,-5 1 0,-3 2-1,-3 2-110,-3 3 0,-4 2 0,-7 1 0,-3 5 0,-5 5 0,-2 4 0,-4 1 0,-1 2-379,-3 2 0,-1 4 0,-4 2 0,0 2 356,0 1 0,1 1 0,-5 2 0,1 2 0,3 1 0,1 0 0,-3 1 0</inkml:trace>
  <inkml:trace contextRef="#ctx0" brushRef="#br0">13242 11364 16928,'-4'-11'-698,"-1"4"0,-3 0 0,1-1 0,-2-2 0,1-1 0,0 1 0,1-1 649,-2 0 1,1 1 0,0-1 0,1 1 66,-1-1 0,-2 4 1,1 0-1,0-2 1,2 0-1,0-2-92,1 1 1,-3 0 0,2 2 0,-3 1 109,0-1 0,-2-2 0,-1 1 0,-4 0 72,-3 2 0,-1 5 0,-10-3 0,-2 2 16,0-1 1,-5 2-1,-1 4 1,-3 3-174,-4 1 0,1 1 1,-5 4-1,0-1 288,2 1 1,-4-4-1,2 0 1,-1 0 79,2-1 0,0 2 0,4-3 1,-3 1 28,-4 2 1,1 0 0,-6 2 0,3-1 95,1 3 1,0 6-1,0-2 1,1 2-93,2 0 1,-2 0 0,3 3 0,0 1-138,-1 3 1,10-1 0,1 3 0,5 0-28,2 0 1,-1-1-1,0 4 1,0 1 29,2-2 1,5 1 0,-1 2 0,1 1-124,2 2 0,6 0 1,4 2-1,3 1-122,4 0 0,3 1 1,5 3-1,4-3-127,5-4 1,10-2-1,9-1 1,4 1 15,6 3 0,4-8 0,11-1 0,1-6 166,-25-11 1,0-2-1,3-3 1,2-2-1,4 2 1,2-2-1,2-3 1,0 0-62,2-3 1,0-2-1,3 0 1,1-3-1,3-4 1,1-2 0,3-1-1,1 0 34,-17 4 1,0-1 0,0 0 0,1-1 0,-1 0 0,1-1 0,0 2 0,0-1 0,0 0 0,-1 1 0,1-2 0,0 1-19,-2 0 0,1 0 0,0 0 1,0 1-1,0 1 0,0-1 0,0-1 1,0 0-1,0 0 0,-1 0 1,1 0-1,-1 0 4,17-6 0,-1 0 0,-4-2 0,0 1 0,-2 1 0,0 0 1,-2-1-1,0 1 41,0-1 1,-1 1-1,-7 2 1,-2 0 0,0-1-1,-3 0 1,-3 1 0,-3 0 265,-2-1 1,-1 0 0,22-15 0,-6-2 0,-7 0 157,-9 0 1,-9 2-1,-9-4 1,-3 2-419,-3-1 1,-8 0-1,-7 1 1,-11 0-172,-8 1 0,-11-3 1,19 19-1,-2 1 1,-1 0-1,-1 0 67,0 2 1,-1 1 0,0 2 0,-1 3 0,-3 1 0,-1 1 0,-1 2 0,-1 0-189,-1 0 0,-1 3 1,0 1-1,0 3 0,2 3 1,0 2-1,-1 2 0,1 3-1083,0 2 1,0 3 1340,-3 0 0,1 2 0,0 4 0,1 0 0,-3 1 0,0-1 0,1 0 0,-1 0 0</inkml:trace>
  <inkml:trace contextRef="#ctx0" brushRef="#br0">14668 9959 22300,'21'-11'178,"6"1"0,5 0 0,6 3 0,4 4 0,5 2 0,2 1 0,3 0-129,1 0 1,-1 4-1,-1 3 1,0 3-290,3 0 0,-5 1 0,2 0 1,-4-1-1,-1 2 24,-1 2 1,-1 8 0,-2 5 0</inkml:trace>
  <inkml:trace contextRef="#ctx0" brushRef="#br0">10296 7544 19665,'5'-16'-95,"-3"3"0,5-3 0,2 2 1,0 4-1,2 4 0,-1 3 0,1-2 19,0-1 1,-4 3 247,0-4 1,-5 3 0,1-2-680,-6 1 0,-3-2 0,-4 4 0,-2 0 414,-2 2 0,1 1 0,-6 0 0,-3 0 68,-1 0 1,-7 4 0,1 0 0,-4 2 2,-3 3 0,-5 1 0,-1 3 1,-5 3-113,-5 0 0,1-2 0,-7 3 1,2-2 87,-1-2 0,26-7 0,1 0 1,-28 5-1,1-1-25,4 1 0,5 0 0,0-2 0,-1-1 6,1-1 1,4 1 0,1 1 0,4-1 377,2-1 0,0 0 0,4 4 0,0 0-209,2-1 1,1 1 0,-5 1 0,-1 1-45,-2 1 0,0 1 0,-2-2 0,1 3-55,-1 0 0,-3-1 0,-2 2 0,-1 2 14,1 1 0,2 3 0,-1 0 1,-1 3 89,-1 2 1,1-5 0,6 3 0,5-1 11,4 0 1,2 4-1,6 0 1,6 2-101,3 1 1,3 1 0,3 2-1,4 3-163,2 0 0,5 3 0,5-3 1,4 1-123,4 0 0,8-1 0,5 0 0,4-5 172,5-4 0,8-5 1,8 1-1,-25-14 0,1-1 83,2 0 1,0-2 0,1-2 0,1-2 0,-1-1 0,0-2 0,3-1 0,0 0-51,1-1 0,0-2 1,7 1-1,-1-3 0,-1-1 1,0-2-1,0 0 0,-2-2 70,0 1 0,0-2 0,0 1 0,1-1 0,-2 0 0,1 1 0,0-1 0,1 0-5,-1 1 0,-1-1 0,-2 1 0,-1-1 0,-3 0 0,0 1 0,0-1 0,0 0 46,-1 1 0,1-1 1,1 0-1,0 0 1,-3-1-1,0 0 1,-2 0-1,-1-1 114,-1 1 0,-1 0 0,25-14 1,-2-1-1,-5-1 107,-5-2 0,-4-4 0,-8 2 0,-3-6-281,-3-3 0,-5-5 1,-4-1-1,-5-3-60,-4-4 1,-4-4 0,-2 25 0,-1 1 0,-2-2 0,-1 1 143,-2 0 0,0-1 0,-2 1 0,0 0 1,-1 2-1,0 1 0,-10-24-79,0 7 1,-4 8-1,-1 14 1,0 8-489,0 8 1,-2 9 0,2 8 0,0 4-1257,0 2 1747,1 10 0,0-6 0,0 6 0,1-1 0,2-2 0</inkml:trace>
  <inkml:trace contextRef="#ctx0" brushRef="#br0">9573 9810 15029,'-5'-9'-443,"5"2"1,7 3 757,6 3 0,4 1 0,5-1 0,3-2-176,3 0 0,4-5 1,4 0-1,4-2 0,5-3 1,3-4-74,1-3 1,5 1 0,-4-7 0,-3 1 0,-3 1 0,-4 0-89,-1 1 0,-2 3 1,-1 3-1,-5 4-366,-4 4 0,2 3 1,-5 4 358,0-2 0,-6 1 0,-3 3 0</inkml:trace>
  <inkml:trace contextRef="#ctx0" brushRef="#br0">9754 11172 16978,'-16'-11'-1102,"5"4"1,-2 0 0,3 0 690,3 1 114,5-3 0,-2 8 837,8-3 1,2 4 0,5 2-359,4 2 1,-2 0 0,4-4 0,2 0 57,1 0 1,7-5 0,5-2 0,7-3-83,6 0 0,-16 2 1,1 0-1,6 0 0,0-1 1,5-2-1,1 0-74,3-1 0,1-1 1,5 0-1,1-1 1,1-1-1,2-1 1,0 1-1,1 1-98,1-1 1,0 2 0,-4 2 0,-1 3-1,-1-1 1,-2 1 0,-4 3 0,0 1-58,-4 1 1,0 2 0,-2 0 0,-2 1 0,-3 0 0,-1 0 0,28 0-50,-13 0 1,-9 5 0,-12 2 0,-4 2-515,-4 2 0,-11 3 0,-3 1 1,-10 2 402,-9 2 1,-12 1 0,-9 1 230,-6 0 0,-7 4 0,1 0 0,1 0 0</inkml:trace>
  <inkml:trace contextRef="#ctx0" brushRef="#br0">10530 11215 17005,'-44'0'-16,"0"0"1,9 0 0,5 1 313,4 2 0,8 0 1,5 4-121,5 1 1,5-3 0,11-2 0,10-3 234,8-3 0,16-4 0,8-7 0,-19 5 0,1 0-207,4-1 0,1 0 1,6-3-1,2 0 0,3-1 1,2-1-1,0 0 1,1 0-223,1-2 1,0 2 0,0 1 0,-1 2 0,-3 1 0,-1 2-307,-1 2 0,0 2 0,-5 1 0,-2 2 0,-2 2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17986 7374 7948,'-1'-6'-674,"-1"3"754,-2 6 0,-4-1 0,1 4 1,-3 0-1,0-1 0,-1 0 122,1 1 0,-5-3 0,0 0 0,0 0-21,-1 0 1,1-2 0,2 3 0,-1-3 0,1-2-1,1-1 63,1-2 0,4-1 1,0 2-261,-1-4 0,3 1 1,2-1 117,1-2 0,1 3-7,-2-1-129,1 0 1,-7 1-168,2 3 0,1 6 63,-1 4 0,5 3 32,-2 1 1,3-1 0,2 1-124,3-1 1,-2-2-1,5-2 1,1-1-168,2 1 0,-3-2 0,0 2 0,1-1 10,2-3 0,-3-1 0,0-1 384,1 0 0,-2 0 0,1-1 138,1-3 1,-2 1 0,1-7-1,2-1 125,0-1 0,5 0 0,2 1 0,0 1-221,3-1 0,2 0 0,3 2 1,2 1-35,1 0 0,-3 6 0,1-1 0,-2 1 46,2 2 0,-7 0 0,0 0 0,-5 0 1014,-3 0-581,-4 0 1,-2 0 0,-8 0 0,-4-1-163,-5-2 1,0 1-1,-5-2 1,-1 0-186,-1 1 1,-6-1 0,-2 4 0,-3 0-228,-1 0 0,0 0 1,-2 0-1,-3 1-94,-2 3 0,-4-2 0,5 4 0,-1-1 175,0-3 1,4-1 0,1 1 0,5 0 68,4 1 1,7 1 0,4-4 0,3-1 221,4-3 0,4 2-206,6-5 1,0 3-1,4-2 1,1 2-215,1 1 1,2 2-1,0 1 81,-1 0 0,0 1 1,-2 2-1,-2 1-19,-1 2 0,-1 3 1,-1 4-1,0 2 21,0 1 0,-3 7 1,-4 5-1,-4 4-51,-5 4 0,-4 3 1,-5 8-1,-3 6 81,11-24 1,0 1 0,0 4-1,0 0 1,1 0 0,-1 1-1,1 1 1,0-1-42,1 1 0,1-1 0,1 0 1,2 0-1,0 2 0,1-1 0,0 0 1,1 0 76,0 1 1,1-1-1,0-1 1,2 1-1,2-5 1,2 0-1,-1 28 20,0-5 0,4-2 1,5-9-1,4-4 192,4-6 0,5-13 1,2-2-1,6-6 153,4-5 0,1-2 1,4-5-1,1-2-68,1-6 1,4 0 0,-2-8 0,-4 0-208,-2 3 0,-5 1 1,3 2-1,-5-1-250,0 0 1,-1 2 0,-5 2-1,1 3-412,-2 3 0,3 1 1,-1 0-1,-1 0 105,-2 0 1,0 0 0,-1 0-1,1 1-1985,3 3 2440,-2-3 0,7 9 0,-2-5 0</inkml:trace>
  <inkml:trace contextRef="#ctx0" brushRef="#br0">22560 7374 8270,'15'-30'-94,"3"4"0,3 7 1,4 5-1,5 6 1,4 2-1,5 3 325,2 2 0,3 1 1,3 0-1,7 0-139,5 0 1,-27 0 0,1 0 0,-1 1 0,0-1 0,-2 1 0,0 1 41,29 1 0,-8 4 0,1-2 1,-5 0-29,-6 0 0,-8 2 0,-8-3 1,-3 1 120,-5 0 1,1 3 0,-6-1-1,-4 3-194,-2 0 1,-2 6 0,-4 1-1,0 3-74,0 2 0,0 4 1,0 2-1,0 4-47,0 4 1,0 6 0,0 9 0,-2 6-41,1-26 1,-1 2 0,-1 0 0,-1 2 0,-2 3 0,-1 1 0,-1 0 0,0 1-4,0 1 1,0 0 0,0 1 0,-1 1 0,0-3 0,-1-1 0,1 1 0,1-1 11,-2 1 0,1-1 0,1 0 0,0-1 0,1-2 0,0-1 0,1-1 0,0-2 64,1-1 0,0 0 0,-6 27 0,0-5 1,1-2 188,-1-5 0,-3-1 1,-1-8-1,-1-1 99,1 1 1,-8-4 0,2-7 0,-2-6 252,-3-3 1,-2-8 0,-6-5 0,-4-3 151,-4-1 0,-3-6 0,2-4 0,1-4-369,-1-2 1,3 3 0,3-1 0,7 3-515,2 4 0,4 2 245,2 5 0,1 0 0,0 0 0,0 0 0</inkml:trace>
  <inkml:trace contextRef="#ctx0" brushRef="#br0">18412 7831 8445,'0'-21'180,"0"4"1,1 3-1,3 3 1,3 4 149,2 4 0,2 3 1,-1 3-1,1 6 1,-2 2-1,0 5-148,-2 0 1,0 2-1,2 3 1,0 1-236,-2-1 0,-5 4 1,2 0-1,-3-2 25,-1 0 0,0 2 0,0 1 0,0 0-378,0 0 0,0-2 0,1-2 0,3-1 406,3 0 0,12 1 0,3-1 0</inkml:trace>
  <inkml:trace contextRef="#ctx0" brushRef="#br0">19007 8182 8430,'-30'-14'388,"0"1"1,4 4 669,4 4 1,4 5-1006,11 3 1,7 0-1,8 3 1,6-2-275,8-1 0,4 1 0,7 1 0,1 1-29,1 2 0,1 1 1,-4-1-1,-1 0 144,-3 4 1,1-1 0,-5 4 0,-5 0 146,-7 3 1,-7 3 0,-10 3-1,-7 2 17,-8 1 1,-7 0-1,-8 3 1,-1-3-1361,-2-1 1302,4 4 0,-3-3 0,5 5 0</inkml:trace>
  <inkml:trace contextRef="#ctx0" brushRef="#br0">19837 7874 8447,'17'-32'111,"3"1"0,5 3 378,2 3 0,5 8 0,4 5 0,1 5-87,0 3 0,-7 0 0,-6 4 0,-5 1-212,-5 3 0,-2 6 1,-3 9-1,-2 4-226,-3 2 1,-4 4-1,-5 0 1,-7 2 173,-8 5 1,-1-3 0,-5 3 0,1-3-436,0-1 1,-1-3 0,3 1-1,-2-1 180,1-3 1,7 1 0,2-3 0,5-3 83,3-2 1,3-6 0,9 0 0,7-4-22,8-6 1,10-2 0,11-1 0,2 0-676,3 0 0,4 0 0,-4 0 729,-1 0 0,4 5 0,-1 1 0</inkml:trace>
  <inkml:trace contextRef="#ctx0" brushRef="#br0">20858 8448 10027,'-6'1'367,"2"2"1,0 2-1,-1-1 1,-1 2-218,-2 0 1,2 0-1,-1 2 1,-1-1-298,-2 2 0,0 0 0,-1 3 0,0 1 147,1 1 0,-6 10 0,0-2 0</inkml:trace>
  <inkml:trace contextRef="#ctx0" brushRef="#br0">21411 7906 8320,'20'-31'0,"-1"4"39,-1 5 0,-1 7 1,1 8 38,0 3 1,-1 3-1,0 2 1,-4 3-1,-3 3-58,-3 2 0,-5 2 0,2 0 1,-3-1-200,-1 1 1,-1 0 0,-1-1 0,-3 1 110,-1 0 1,4-1 0,-2 1 151,3 0 0,1-1 0,0 2 0,0 1 93,0 1 1,5 2 0,0-3 0,3 2 74,-1 1 1,-1 2-1,1 5 1,-4 0 34,-2 2 0,-2 3 1,-2-3-1,-6-1-262,-4-2 1,-7 0 0,-6-1 0,-1-1-193,-2-2 0,3-3 1,1-5-1,3-2-598,5-1 765,1 0 0,10 4 0,2-1 0</inkml:trace>
  <inkml:trace contextRef="#ctx0" brushRef="#br0">22262 8459 8496,'-6'-17'614,"-3"7"-191,2 6 0,2 9 1,0 4-1,2 7 294,-1 4 0,-3-1 1,4 6-1,-1-2-647,-1 2 0,-1-1 1,-5 3-1,-2 0-446,-2 0 1,-5-3-1,0 1 376,-3-3 0,-12 4 0,2 1 0</inkml:trace>
  <inkml:trace contextRef="#ctx0" brushRef="#br0">22741 8033 8327,'0'-15'400,"0"9"-360,0 2 1,-5 9-1,-2 8 1,-2 4-93,-2 3 0,-3 0 0,0 7 0,2 0-38,4 0 1,-1 2 0,6 3-1,0 0 70,2 0 1,1-2 0,1-1 0,3-4 180,3-3 0,2-2 0,2-2 0,1-4-52,2-2 0,-2-6 1,2-3-1,-1-1-80,1-2 1,-1 0 0,4 0-30,-2 0 0,-1-10 0,-3-2 0</inkml:trace>
  <inkml:trace contextRef="#ctx0" brushRef="#br0">22826 8235 8421,'0'-10'318,"1"4"1,3 4 0,3 5 380,2 8 1,2 9 0,0 9-1,-1 4-406,1 3 0,-1 8 0,1-1 0,-1 4-542,-3 0 1,-3 4-1,-5-2 249,-2 3 0,-13-3 0,-6-2 0</inkml:trace>
  <inkml:trace contextRef="#ctx0" brushRef="#br0">17199 10300 14716,'-21'-16'-728,"4"1"1,4-3 0,5 4 1024,5 2 0,7 6 0,7 3 0,7 1 0,5 2 0,8 0-40,7 0 0,10 2 1,-17-1-1,2 0 1,3 1-1,1 0-79,5-1 0,2 0 1,5 1-1,3 1 1,4-1-1,0-1 0,-16 0 1,1 0-1,0 0-283,2-1 0,1 0 0,0 1 1,3-1-1,1 0 0,-1 0 1,1 0-1,-1 0 0,0 0 1,-1 0-1,-1 0 0,0 0 58,-1 0 1,0 0-1,-1 0 1,0 0 0,-1 0-1,1 0 1,-1 0-1,1 0 1,-1 0 0,0 0-1,-1 0 1,0 1-219,19 1 1,-3-1 0,-3 0-1,-4 1 1,-7 1 0,-2 1 0,-3 0-1,-2 0 265,-5 1 0,-1 0 0,23 3 0,-10 3 0,-1 2 0</inkml:trace>
  <inkml:trace contextRef="#ctx0" brushRef="#br0">17263 10523 8477,'-11'-15'-113,"2"3"0,1-2 135,1 2 1,3 6-1,-2 4 1,0 3 479,0 2 1,3 6 0,-3-1 0,1 5-135,3 5-1,1 2 1,1 2 0,0 3-242,0 3 1,1 8 0,1 4 0,2 6-151,-2 7 0,-1-22 0,-1 1 0,0 4 0,-1 1 0,0 3 0,-1 2-14,-2 3 0,0 2 1,-1 3-1,0 2 0,-1 3 1,-1 1-1,-1 1 0,0 1-69,0-1 0,0 0 0,-1-1 0,0-1 0,-1 2 1,-1 0-1,1 0 0,0 1 199,1 0 1,0-1-1,-1-2 1,0-1-1,2-1 1,-1-1-1,1-1 1,0 0 15,1-2 1,0 0 0,-1 0-1,0 0 1,1 0 0,0-1-1,1 1 1,-1-1-78,1 0 1,0-1 0,1-3 0,0-1 0,-1 1 0,1-1 0,0-2 0,-1 0 10,1 1 1,0-1-1,1-3 1,2-1 0,0-2-1,0-1 1,2-2 0,-1-1-56,1 26 0,10-8 0,5-4 0,9-5-115,8-4 1,10-8-1,12-4 1,-22-13-1,0-2 79,4 1 0,2-2 1,1-3-1,2-1 1,4 1-1,1 0 0,3-2 1,1 0-76,4-2 1,1 0-1,3 0 1,2-1-1,-19 0 1,1 0 0,0-1-1,2 0 1,0 1-1,0-1 132,-1 0 1,1 0 0,0-1-1,0 0 1,1-1 0,0 0-1,0 1 1,0 0 0,0 0-1,1 0 1,0-1 0,0 1 54,2-1 0,-1 1 1,0 0-1,-3 0 1,0 1-1,-1 0 0,1-1 1,-1 0-1,-1 0 1,-1 0-1,-1 1 0,0-1-23,16 1 0,0 0 0,-1-1 0,-1-1 0,-2 1 0,0 0 0,-3-1 0,0 1-160,-4 0 1,-1-1 0,-1-1-1,0 0 1,-2 1 0,-1 0-1,2 0 1,0-1-419,1 0 1,-1 1-1,-1 0 1,-1 0 537,-1 0 0,0-1 0,-1-1 0,1 2 0,-2 0 0,1 2 0,0 0 0,-1 0 0,-1 0 0,0 0 0</inkml:trace>
  <inkml:trace contextRef="#ctx0" brushRef="#br0">22975 10991 8577,'32'-10'42,"0"-1"0,1 1 0,1 0 1,1 0-1,0 2 0,1 1 0,1 1 1,2 1-1,0 1 0,1 0 0,0 2 120,1-1 0,0 1 0,0-1 0,1 1 1,-1 1-1,-1 0 0,-3-1 0,-2-1-23,-2 0 1,-2 0 0,0 2-1,0-1 1,25-4 0,-2 0 30,-7 0 0,-6 4 0,-10-2 0,-3 3-179,-3 1 0,-8 9 0,-7 6 0,-5 6-164,-4 7 0,-10 10 1,-5 14-1,4-23 1,-1 1 79,-1 3 1,0 2 0,-2 3-1,0 3 1,-2 2 0,-1 2-1,0 4 1,0 2 29,-1 2 1,1 1-1,5-15 1,0 1 0,1 1-1,1 0 1,1 0 0,0 1-1,0-1 1,1-1 0,0 1-84,0-2 1,1 1 0,0 0 0,0 0-1,0 0 1,1 1 0,-1-1 0,1 1 0,1-1-1,-3 20 1,2-1 193,-1-3 0,2-1 1,1-2-1,1-1 0,-1-9 1,1-1-1,-1-2 0,-1-1 179,1-2 0,-1 0 0,-2-2 1,0-1-1,-1-3 0,0-1 1,-9 20 402,-6-7 0,1-3 0,-8-4 0,-3-2-476,-5-1 1,-4-1 0,-5 0 0,20-16 0,0 0-1241,-2 0 1,-1 0 1085,-3 0 0,-1 0 0,-2 0 0,0 1 0,-3 0 0,-1 1 0,-2 2 0,0-1 0,-3 2 0</inkml:trace>
  <inkml:trace contextRef="#ctx0" brushRef="#br0">18667 10832 8571,'0'-38'80,"0"7"0,1 11 0,3 9 1,3 10-1,2 8 300,2 6 1,0 5 0,-1 7 0,1 3-119,0 3 0,-4 2 0,-1 1 0,-2 3-224,-1 1 1,1-3 0,0 3 0,-2 0-391,-1 0 0,1-3 0,0 3 0,3-1 352,1-3 0,1 4 0,3 0 0</inkml:trace>
  <inkml:trace contextRef="#ctx0" brushRef="#br0">19380 11183 9764,'-17'0'-387,"1"0"0,3 0 0,-2 0 937,2 0 0,-2 0 0,1 0 0,1 0-143,1 0 0,-2 0 0,0 0 0,1 1-283,1 2 0,2 0 0,2 3 1,2 0-138,2 0 0,0 2 1,4 5-1,0 3-342,0 4 0,4 4 0,0 10 339,2 5 0,1 5 1,4 9-1</inkml:trace>
  <inkml:trace contextRef="#ctx0" brushRef="#br0">20263 11076 8686,'0'-26'-179,"5"4"1,6-2-1,6 4 483,3 2 1,9 5 0,4 0 0,4 4 158,3 2 0,2 4 0,-1 0 1,-2 3-343,-4 3 1,-6 8 0,-6 7 0,-4 2-74,-5 1 1,-6 4 0,-5 1 0,-4 1 92,-6 3 0,-1 1 1,-10-1-1,-1 0-31,-1-2 1,-5-3 0,0 2-1,2 0-122,0 1 1,3-5-1,2 2 1,5-4-111,5-3 0,4-1 0,9-6 0,7 1-466,8-2 0,11-7 0,10 1 0,8-3 587,7-1 1,-25 0 0,0 0 0,1 0 0,0 0 0</inkml:trace>
  <inkml:trace contextRef="#ctx0" brushRef="#br0">21518 11459 8691,'0'12'234,"0"1"0,0 3 1,-2 1-1,0 5 5,-1 1 0,-5 3 0,4-2 0,-2 1-396,-2-2 1,-1 0-1,1-2 157,1 0 0,0 1 0,-4-1 0</inkml:trace>
  <inkml:trace contextRef="#ctx0" brushRef="#br0">18656 11959 8510,'11'-27'-3,"4"1"1,4 7 0,5 5 0,6 7 0,3 5 326,2 2 1,1 2 0,-6 4-1,-1 6 1,-6 3 0,-4 4-774,-5 1 1,-7 3 0,-3 0-1,-3 2 198,-1-1 1,-9-3-1,-5-2 1,-7-1 144,-3 1 0,-4-3 0,-3 1 0,-1-3 169,0-5 0,1 2 0,4-5 0,6 0 365,5-3 1,11-1-160,9-2 1,13 0 0,14 0 0,7 0-37,4 0 0,4 3 0,-1 2 1,-4 1 96,-4 2 0,-13 1 0,-5 2 1,-6 0-191,-7-1 0,-9 1 1,-9 0-1,-8-1-446,-7 1 0,-5 0 0,-3-1 1,0 1-851,1-1 1156,1 1 0,1 0 0,0-1 0</inkml:trace>
  <inkml:trace contextRef="#ctx0" brushRef="#br0">19539 12215 8441,'11'-5'628,"-4"4"0,-1-1-39,-1 4 1,-2 9-1,-4 6 1,-4 3-227,-5 2 0,-6 4 0,-6 2 0,-3 2-497,-3-2 1,-2-2-1,1-4 1,1 1-891,2-2 1,-1 2 1023,6-9 0,2 5 0,8-3 0</inkml:trace>
  <inkml:trace contextRef="#ctx0" brushRef="#br0">20114 11981 8583,'0'-11'475,"0"0"-26,0 1 0,0 5 1,-2 5-1,0 7-159,-1 6 1,-5 4 0,5 5 0,-1 3-244,0 3 1,2 1-1,0 0 1,3 2-249,3-1 1,5-4-1,1 1 1,5 0-45,5 0 1,0-4-1,9-2 1,0-6 42,2-3 0,4-6 0,1-2 0,-3-3-62,-4-1 0,-3-5 1,-5-3-1,-4-4-39,-3-2 1,-6-5-1,-5 1 1,-3-2-18,-3-1 1,-5-1 0,-5 2 0,-1 1 319,1 2 0,-2 4 0,1-1 0,0 1-46,-2-2 1,4 7 0,-2-1 598,2 3 1,5 2 42,0 4 0,6 6 1,0 4-1,6 4 10,4 2 1,-1 3 0,6 5 0,-2 1-438,-1-2 1,0 4 0,-1 1 0,1 0-421,-1 0 1,1-3 0,-1 2 0,-2 1-895,-1-1 0,-5-5 1145,2 0 0,2-1 0,0-5 0</inkml:trace>
  <inkml:trace contextRef="#ctx0" brushRef="#br0">21252 12364 8332,'16'-5'326,"3"4"1,-5-3-1,1 3 119,0 1 1,-3 5-1,2 2 1,-3 2-291,-4 2 1,-3 0-1,-5-2 1,-2-1-17,-4 0 0,-4-1 1,-3 3-1,-4 1-213,-2 0 1,-5-1-1,0 1 1,2-2-381,0-2 0,7 3 1,1-3-1,4 2 454,0 2 0,0 0 0,1-1 0</inkml:trace>
  <inkml:trace contextRef="#ctx0" brushRef="#br0">22432 11427 8481,'-16'-16'-34,"-4"5"0,2 8 1,-1 4 52,1 6 1,-1 0 0,5 8 0,1 0 78,2-1 1,1 4 0,3-3 0,5 1-52,4 3 1,10 0 0,9 1-1,6-1 5,4 0 1,1 4-1,-1-7 1,-2 2 115,0 0 0,-7-1 1,-1 4-1,-5-3-108,-5 0 1,-5-4 0,-2 3-1,-5-2-257,-6-2 1,-5-4 0,-11-4-1,-1 1 197,-5 0 0,-2-3 0,0 1 0</inkml:trace>
  <inkml:trace contextRef="#ctx0" brushRef="#br0">22603 11353 8418,'15'-21'-10,"-2"4"1,6 4 0,2 5 52,3 4 0,4 8 1,-2 4-1,0 5 218,0 5-261,-1-3 0,-4 10 0,1-2 0</inkml:trace>
  <inkml:trace contextRef="#ctx0" brushRef="#br0">22358 12396 8498,'0'-16'-110,"0"0"1,0-1 0,1 4 0,2 4 861,0 2 1,2 4 35,-2 0 1,-3 3-648,0 3 1,-6 1 0,-7 5 0,-3 3 24,-4 0-169,1 5 1,-12-1-1,3 7 1,-4 1-1,-1 6 1,0 4-1,3 4-377,3 0 1,7 7-1,7 0 1,5 3-136,4 3 0,13-3 0,10-9 0,11-5 219,8-8 1,7-4 0,2-11 0,0-5 239,1-4 0,-2-7 0,-4-4 0,-2-7 167,-4-5 0,-11-7 1,-15-1-1,-6-3 210,-7-3 1,-4 2-1,-7-1 1,-5 4-594,-4 5 272,-5 8 0,-3-4 0,-1 5 0</inkml:trace>
  <inkml:trace contextRef="#ctx0" brushRef="#br0">18518 13470 8337,'1'-14'-164,"4"0"0,5 2 0,4 4 1,2 4-1,3 3 86,1 1 0,3 0 0,-1 0 1,1 1-59,-3 3 1,-1-3 0,2 4 0,0-2-582,0 1 717,1-1 0,-1 2 0,0 1 0</inkml:trace>
  <inkml:trace contextRef="#ctx0" brushRef="#br0">19369 13545 8337,'38'-5'42,"-6"4"0,-9-4 0,-4 2 693,-4-1 0,-4-1-387,0 2 1,-5 0-1,-1-2-289,-1 0 0,2 1-59,5 4 0,4 0 0,2 0 0</inkml:trace>
  <inkml:trace contextRef="#ctx0" brushRef="#br0">20273 13630 8175,'4'-32'291,"2"7"1,3 9-84,6 4 1,10 6 0,6 2-1,4 3-208,3 1 0,1 5 0,4 1 0</inkml:trace>
  <inkml:trace contextRef="#ctx0" brushRef="#br0">21996 13832 8306,'26'-44'0,"6"10"0,10 16 0,5 10 829,6 6 1,1 3-1,-4 2 1,-5 5-830,-5 1 0,2 2 0,-5-1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2978 8842 8535,'0'-11'-82,"0"1"1,0-1 1165,0 0-889,-5 5 1,3-2 0,-5 5 0,-1 0 0,-2 2-118,0 1 1,-5 1-1,1 2 1,1 1 0,1 3-1,2 4-136,-1 2-97,1 1 1,4-3 0,2 0 33,3-1 1,6 1-1,3 1 1,5 1 193,5 1 1,6 0-1,5-3 1,2-1 2,0 1 0,0 4 0,-1 2 0,-4 1 83,-4-1 0,-4 1 0,-11 5 1,-6 0 142,-7 2 0,-15 1 0,-17-2 1,-8 0-74,-7 0 1,22-12 0,-1-1 0,2-1 0,-1 0 0,1-1 0,1-1 115,-27 7 0,3-5 0,12-1-543,6-2 1,19-5 0,17 2 0,16-3-1241,12-1 1,12-5-1,10-2 1438,5-3 0,3 0 0,-27 4 0,0 1 0</inkml:trace>
  <inkml:trace contextRef="#ctx0" brushRef="#br0">3308 9321 8516,'11'-5'160,"-1"0"278,1-2-164,0-2 0,0 3 0,2-4 0,2 2 285,-2 1 0,0 0 0,0-4 1,1 2-312,-1 2 1,-1-3-1,-3 3 1,-1-2-64,-1-2 0,-4 0 0,0 1-386,-2-1 188,-1 0 1,-2 2 0,-4 1-105,-4 1 0,-8 4 1,-1 0-1,-4 2 26,-1 1 1,-5 4 0,3 5 0,0 4 43,0 4 0,3 3 0,5 2 0,4 0-70,2 3 0,6-1 0,4 3 0,5 0-98,8 0 0,9-4 1,9-1-1,7-4-196,6-3 1,1-2 0,3-6 0,-3-3-224,-4-3 1,-3-1-1,-6-1 634,-5-3 0,-5-6 0,-10-7 0</inkml:trace>
  <inkml:trace contextRef="#ctx0" brushRef="#br0">3595 9225 8334,'-6'-17'98,"-2"2"1,4 4 0,1 1 1084,-2-1 1,4 4-699,-3 0 1,8 5 0,4-1 0,4 7-307,2 6 0,5 2 0,0 6 0,4 1-119,1 1 1,5 1 0,-3 1 0,0-1-336,0 0 1,2 0 0,-2 1 0,-1-1-396,-3 0 1,2-3 0,-7-2 0,-1 0-1588,-2-3 2257,-7-6 0,-2-2 0,-5-5 0</inkml:trace>
  <inkml:trace contextRef="#ctx0" brushRef="#br0">3914 9182 8334,'-20'0'111,"1"2"0,2 1 400,-2 4 0,2 6 1,-1 4-1,-1 2-16,-1 3 1,3 7-1,0-1 1,3 1-639,4 0 0,1 0 1,5-4-1,3-1-275,4-2 1,4-5 0,6-3 0,2-2-390,2-1 1,0-6 806,5-1 0,4-3 0,1-1 0</inkml:trace>
  <inkml:trace contextRef="#ctx0" brushRef="#br0">4318 9033 8457,'-7'-10'758,"1"-1"-400,2 1 1,0 6 0,4 6-534,0 8 0,0 8 0,0 0 175,0 6 0,0 3 0,0 5 0</inkml:trace>
  <inkml:trace contextRef="#ctx0" brushRef="#br0">4318 9480 8419,'-16'0'0,"3"-1"0,5-2 1202,4-5 0,8 3 0,4-3 1,4 1-564,2 1 0,1 2 1,-1 4-1,3 0-3439,0 0 2800,3 0 0,-4 0 0,5 0 0</inkml:trace>
  <inkml:trace contextRef="#ctx0" brushRef="#br0">5329 8916 8356,'11'-19'-37,"0"-2"1,5-1 0,4-1 0,5 2-1,1-1 1,1-3 262,0-4 1,-3-1 0,0-4 0,-2 0 83,-5-1 0,-1-5 1,-7 2-1,-2-1-133,-3 0 1,-8 2 0,-4 0 0,-5 7 159,-5 2 0,-5 5 0,-3 5 0,-1 5-55,-3 5 1,3 4 0,-2 9-1,1 6-13,1 5 1,-3 13 0,7 5 0,3 5-67,4 5 0,9 9 0,4 1 0,3 2-16,3-2 0,8 2 0,7-7 0,3 2-58,4-1 1,-2 4-1,4-4 1,-1-2-556,-2 1 0,-6-5 0,-4 2 0,-3-3-383,-4 0 1,-3-6-1,-6-5 1,-4-6 42,-4-4 0,-7-5 0,2-3 0,-2-2 766,-2-2 0,-1 1 0,-1-1 0</inkml:trace>
  <inkml:trace contextRef="#ctx0" brushRef="#br0">5223 9161 8257,'-6'-27'0,"3"2"0,6 4 572,4 3 0,7-2 0,5 2 1,6-1 423,7 2 1,4-2 0,7 4 0,0 2-760,4 2 1,-7 1-1,2 2 1,-2 2-421,-2 1 0,-1-2 0,-5 4 0,-1 0-1150,-3 2 0,-2 1 1333,-5 0 0,5 0 0,1 0 0</inkml:trace>
  <inkml:trace contextRef="#ctx0" brushRef="#br0">6307 8555 8294,'0'-22'64,"0"2"1,2 3 0,0 2 986,2 4 0,-2 5-505,-6 2 1,-2 11-1,-4 6 1,-2 6-138,-2 7 0,-3 8 0,-4 7 0,0 3-107,-1 6 1,1 2 0,0 3 0,10-27-1,-1 0-154,0 2 1,0 1-1,2 0 1,1 0-1,-1 1 1,0 0 0,1 0-1,1 0-145,1 0 1,1 0-1,0-1 1,0 0-1,1 0 1,0-1-1,-5 26-480,3-1 0,-1-7 0,3-2 1,0-4-404,1-7 1,0-4 0,4-11 304,0-2 0,1-4 1,4-7-1,4-5 575,4-4 0,6-4 0,-2-4 0</inkml:trace>
  <inkml:trace contextRef="#ctx0" brushRef="#br0">6499 9097 8325,'-5'-21'190,"3"4"0,-4 3 1,1 2-1,3 2 1127,1-1 1,2 5-865,2 3 0,-1 6 0,1 6 0,-2 4-218,-1 4 0,0 5 0,0 2 1,0 5-139,0 1 0,0 2 1,0 0-1,-1 0-264,-2 0 1,1 0 0,-2-1 0,0-3-336,1-3 1,-5-3 0,5-1 0,-1-4 45,0-3 0,2-8 0,-1-6 401,2-6 1,2-9 0,4-5 0,4-5 193,4-2 1,6-3-1,-1-4 1,2 0 175,1 3 1,2 0 0,0 7 0,3-1-232,1-1 1,-3 9 0,1 3 0,-3 8-39,0 5 1,-5 7-1,0 4 1,-2 7-70,-2 3 1,-5 5-1,0 1 1,-1 0-47,-1 0 1,-2-1-1,-3-5 1,2-1-585,0-1 1,1-9 373,-4 2 0,1-9 1,1-3-1,3-9 276,1-6 1,2-5 0,7-4 0,2-4 235,3-1 0,3-7 0,2-1 1,3 0 89,3 3 1,1-1-1,1 3 1,0 5-10,-1 4 0,1 10 1,-8 12-1,-3 5-53,-3 8 0,-1 5 1,-6 9-1,-4 5 68,-2 4 0,-3 3 0,-3 3 0,0-1-346,0 1 0,-1-3 0,-2-2 0,-3-3-750,0-3 1,-4 0 0,3-4 766,-2-1 0,-2-2 0,0-1 0</inkml:trace>
  <inkml:trace contextRef="#ctx0" brushRef="#br0">1936 10917 8370,'-6'-26'-40,"-2"3"1,4-2 0,2 4 0,1 3 0,1 4 1356,0 2 1,0 5-886,0 0 1,0 6 0,0 1-1,0 7-255,0 6 1,0 5 0,0 6 0,0 2-59,0 1 0,-2 0 0,0 2 0,-3 0-302,-1 0 0,4 1 0,-3-2 0,2-3-98,-1-2 1,-3 0 0,2 0 0,1-4-32,-1-3 1,-2-5 0,2-5 208,-1-2 1,4-1 0,-2-7-1,3-4 143,1-5 0,1-4 1,3-4-1,3 0 32,2 0 1,6-1 0,0 1 0,1 0 10,3-1 0,1 6 1,2 2-1,-1 3-31,0 4 0,4 2 0,0 5 0,-3 1-14,-3 3 0,-3 7 0,-7 6 1,-2 3-68,-3 2 0,-3-1 1,-2 0-1,-2-1-140,0-2 1,-5 0 0,0-6 34,-1-3 0,0-6 0,1-3-17,5-6 1,3-9 0,3-2 0,6-3 112,4-2 1,0-4 0,3-2 0,1-2 151,-1 2 0,1-2 1,2 6-1,-1 0 132,0 2 0,-2 9 0,-1 3 71,1 4 1,-5 7-1,2 8 1,-4 4-4,-6 4 0,-2 5 0,-1 1 0,0 2-291,0-1 1,-1 2 0,-1-1-1,-2-2-742,2 0 1,1-6-1,1 0-301,0-2 0,0 0 1020,0-5 0,4-4 0,2-1 0</inkml:trace>
  <inkml:trace contextRef="#ctx0" brushRef="#br0">2627 10800 8357,'0'-11'1044,"0"0"1,0 7-564,0 4 1,0 6-1,0 7 1,0 3-301,0 4 0,0-1 1,0 6-1,0-1-465,0 0 0,0-1 1,0 2-1,0-3-309,0-1 0,-3 1 0,-2-2 0,-1-2 90,-2-4 0,2-4 0,-1-2 284,-2-5 0,5-6 0,0-6 0,3-4 323,1-4 1,1-4 0,3 0-1,3 0 205,2 0 0,2-1 1,1 1-1,1 1 25,1 2 0,4 3 1,-3 4-1,0 2-6,1 2 1,1 3-1,-2 8 1,-2 3-146,-2 2 1,0 5 0,-1 2 0,-3 0-217,-4 3 0,-2 0 1,-1 0-1,0-2-450,0-2 1,-4-1 52,-3-3 0,-2-7 1,2-4 271,4-5 1,1-8-1,2-4 1,2-2 236,1-3 0,7-3 0,5 0 0,2-2 90,1 0 1,3 1 0,0 4 0,0 2-25,0 2 1,1 4-1,-2 7 1,-3 5 132,-2 4 1,-7 5 0,-2 9 0,-1 4-261,-3 3 0,-1 3 0,-1-2 0,-1 2-511,-3 1 1,2 0 0,-4 1 492,1-7 0,-3 5 0,2-4 0</inkml:trace>
  <inkml:trace contextRef="#ctx0" brushRef="#br0">3308 10640 8522,'-15'0'105,"-1"0"1,-1 0 0,2 1 559,4 3 0,0 3 0,0 6 0,1 2-293,-1 2 1,5-1 0,4 3 0,4-2-407,5-2 1,7 3 0,4-4-1,3-1-58,4-1 0,2-5 0,5 0 0,-1 0-149,-3-1 0,-2 0 0,-6-2 264,-2 3 1,-7 2-1,-10 3 1,-8 1 288,-11 1 0,-11 4 0,-10-3 0,-3 2-338,0 2 1,0 0 0,3 0 0,4-3-915,2-1 1,7 0 939,4-5 0,15 1 0,9 0 0</inkml:trace>
  <inkml:trace contextRef="#ctx0" brushRef="#br0">3659 10566 8403,'-11'0'0,"1"4"0,-1 2 0</inkml:trace>
  <inkml:trace contextRef="#ctx0" brushRef="#br0">3840 10534 8435,'0'-11'-43,"0"0"1,0 1-1,-1 0 566,-3 3 0,-2 2 1,-4 5-1,-1 2-469,0 1 0,-3 2 0,-1 3 0,-2-1 0,-1 2 1,1 0-120,-1 2 1,1-4 0,0 0 0,3 0 96,2-1 1,1 2-1,0-3 1,1 0 18,-1-1 1,2 5 0,0-3 0,4 1 70,0 0 1,-3 3 0,2 5 0,0-1-6,2 1 0,-1-2 0,2 5 1,1 1 15,0 1 1,2 1 0,0 0 0,0 1-88,0-1 0,0 4 0,2 0 0,1-3-107,4-3 0,6 1 1,3-2-1,-1 1-84,0-2 0,4-1 0,-1-7 0,2-2-304,1-3 1,1 1 0,-1-2 0,0-2-105,0-3 1,1-4 0,-1-5 0,-1 1 552,-2-1 0,2-4 0,-4-2 0</inkml:trace>
  <inkml:trace contextRef="#ctx0" brushRef="#br0">3627 10821 8382,'-15'0'0,"4"-1"704,0-3 1,6 2 0,7-4-1,4 1-123,4 3 1,9-3-1,1 0 1,5 1-551,2-1 1,1-2-1,1 3-31,0 2 0,-1-4 0,4 0 0</inkml:trace>
  <inkml:trace contextRef="#ctx0" brushRef="#br0">4489 10736 8384,'-7'-16'709,"1"0"1,1-1-1,3 3 1,2 4 533,3 2 1,-1 4-1,4 5 1,0 4-2351,0 5 1,-2 1-1,2 4 1107,-2 1 0,5 0 0,-3 5 0</inkml:trace>
  <inkml:trace contextRef="#ctx0" brushRef="#br0">4521 10970 8384,'-11'0'491,"0"1"1847,1 3 0,3-3-1524,-1 2 0,11 0 0,0-1 1,6 2-1784,1-2 1,1 3 968,0-2 0,4 6 0,1-4 0</inkml:trace>
  <inkml:trace contextRef="#ctx0" brushRef="#br0">5371 10640 8476,'-7'-18'212,"1"1"0,1-1 1,0 1-1,-1 4 1,0 5 319,-2 5 0,-2 6 0,-2 5 0,-1 7-402,-1 6 0,-1 6 1,3 7-1,0 3-150,3 1 1,2-3 0,0 3-1,3-1-245,3-3 1,2-1 0,3-2 0,4-4 68,5-6 0,5-4 0,6-8 0,5-2 12,2-3 0,0-9 0,1-5 0,0-7 171,0-3 1,-1-3 0,-4-1 0,-6-5 239,-5-1 0,-8 1 0,-2 1 0,-3-1 224,-4 2 0,-5 1 0,-8 6 0,-4 1-155,-2 1 0,0 9 1,1 0-1,3 3-785,0 3 0,2 2 0,5 2 0,2 4 489,3 6 0,8-1 0,2 6 0</inkml:trace>
  <inkml:trace contextRef="#ctx0" brushRef="#br0">6020 10789 9145,'-22'0'189,"-2"0"0,10 0 2864,1 0-2410,6 0 0,15 0 0,11 0-433,6 0 1,-1-4 0,2 0 0,0-1-478,2 0 0,-1-2 1,1 4-1,1-1-863,-2-1 1,4 4 1131,-3-2 0,8-8 0,1-1 0</inkml:trace>
  <inkml:trace contextRef="#ctx0" brushRef="#br0">6999 10438 8349,'-17'-21'399,"3"1"0,7 2 1,5 4 201,4 2 0,5-2 0,7-1 0,4 4-223,2 2 0,6 1 1,2 5-1,4-1-625,4-1 0,0 4 1,2-1-1,-5 4-209,-3 5 1,-10 7-1,0 4 1,-5 3 285,-5 4 1,-7-1-1,-10 4 1,-7 1 494,-5-2 1,-7 3 0,-1-2 0,-1-1 60,-1-2 1,2-3 0,-1-1 0,3 0 123,3-4 1,5-1 0,3-6-1,3 1-429,4 0 0,2-4 0,7-1 0,1-2-664,4-1 1,3 1 223,0 0 0,-5 3 1,-7-2-1,-10 1 29,-8 2 1,-10 0 0,-1 0 0,-3-2-145,0-1 1,1 0-1,2-3 1,4 2-1320,6-2 1793,4-5 0,11-3 0,1-5 0</inkml:trace>
  <inkml:trace contextRef="#ctx0" brushRef="#br0">7722 10417 8429,'-15'-5'593,"-2"-1"0,-1 0 390,1 3 1,-2 11-1,-5 7 1,-1 8-361,2 5 0,1 3 0,6 1 0,5 0-459,7 0 0,5-1 0,6 0 0,8-4-346,8-5 1,9-2-1,8-7 1,5-4-504,4-4 0,0-4 0,0-2 0,1-3-45,-2-3 1,1-7 0,-7-4 0,-3-3 674,-8-4 1,-8-1-1,-9-3 1,-7 0 403,-5 0 1,-8-1 0,-5 2 0,-10 4 283,-6 5 0,-5 4 0,-3 5 0,-4 5-202,-2 5-431,-2 4 0,-4 16 0,-2 3 0</inkml:trace>
  <inkml:trace contextRef="#ctx0" brushRef="#br0">6914 10821 8470,'-6'-5'62,"2"-2"0,3-2 0,2-1 435,3 3 0,6 2 1,9 5-1,5-1-229,4-2 1,7 1 0,1-1 0,2 2-137,2 1 0,0 4 0,-1 4 1,-5 2-1,-8 4 0,-9 3 106,-4 0 1,-8 4-1,-6-1 1,-10 4-23,-9-1 1,-11 3 0,-8 0-1,-2 0-304,-2 0 1,1-2-1,1-5 1,2-3-2593,3 0 2680,3-2 0,-4 1 0,0 2 0</inkml:trace>
  <inkml:trace contextRef="#ctx0" brushRef="#br0">1468 12906 8367,'-10'-10'-93,"2"-1"0,1 2 0,0 0 0,0 3 13,0 2 373,4-5 330,-1 8-20,4-3 0,0 2 1072,0-1-1233,0 2 1,0 4 0,-2 9-158,-1 3 0,2 4 0,-3 6 0,2 4-79,-2 1 1,2 7 0,-4 2 0,1 3-107,3 5 1,1 1 0,1 4 0,0-2-570,0-4 0,0-7 0,1-4 0,1-3-628,2-3 0,-1-5 1,-3-6 1096,0-4 0,0 3 0,0-1 0</inkml:trace>
  <inkml:trace contextRef="#ctx0" brushRef="#br0">1383 13045 8410,'21'-37'183,"4"5"0,2-1 0,4 5 186,5 2 0,6 1 0,3 5 0,1 2 269,-1 4 0,-6 7 0,-4 3 1,-3 3-362,-4 1 0,-8 5 0,-9 2 1,-6 3-180,-4 5 0,-2-2 0,-4 4 0,-7 2 30,-8 1 0,-2 2 0,-7-1 0,0 0-171,-2 1 0,5-5 0,4 0 0,4-2-235,3-2 1,5 3 0,7-2 0,3-1-128,3-1 0,9-2 0,9 1 0,8-1 249,5 1 1,0 0-1,4-1 1,-3 2 132,-4 2 0,-6-1 0,-11 5 0,-8 1 579,-7 1 1,-15 1-1,-11 2 1,-8 1 113,-8 0 1,-3 1 0,1-5 0,-2-1-454,-1-1 1,4-1 0,1-1 0,8-4-2959,5-4 1778,9-5 0,16-2 963,12-5 0,12-9 0,8 1 0</inkml:trace>
  <inkml:trace contextRef="#ctx0" brushRef="#br0">1840 13555 8561,'0'6'722,"0"-1"1,5-5-75,2 0 0,0-5-281,4-2 0,-3-3 0,6-3 0,-2-3-10,-1 0 0,0-2 0,4-4 0,1-2-154,1-1 0,3-9 1,-3-2-1,2-5-124,-1-5 1,5-4 0,-5-5 0,1-1-316,1 4 1,-4 0-1,-2 7 1,-2 5 437,-2 7 0,-2 7 0,-3 8 324,0 4 0,3 8 1,-2 7-185,0 9 0,4 5 0,-3 7 1,1 3 25,-1 4 1,3-1-1,-3 3 1,3 2-203,5 0 0,-4 4 1,4-2-1,-4-1-884,0-1 1,-2-1 0,-1 0 0,-4-1-413,1-3 0,-4 2 1,2-5-1,-5-2 38,-1 0 0,-9-7 0,1-1 0,0-5 1092,-1-3 0,-4 3 0,0-4 0</inkml:trace>
  <inkml:trace contextRef="#ctx0" brushRef="#br0">2170 13279 8492,'-11'-11'-146,"2"1"1,0-1-1,4 0 934,0 1 0,1-1 0,4 0 0,0 1-14,0-1 1,1 0 0,3 1 0,3-1-170,3 1 0,4-1 0,1 1 0,2 2-619,2 1 1,-3 5 0,2-3 0,1 1-675,1 1 1,1-1 0,0 5 0,-1 2 687,-2 0 0,2 6 0,-3-3 0</inkml:trace>
  <inkml:trace contextRef="#ctx0" brushRef="#br0">2595 12843 8410,'-9'-15'0,"1"1"0,2 1 2948,1 1-2144,1 6 0,4 11 0,0 9 0,0 6-293,0 5 0,0 4 0,0 5 0,0 3-518,0 0 1,0-1 0,2 2 0,0-2-566,1-1 0,6 1 0,-3 0 0,0-2-829,-3-1 1,-2-6 0,-1-2 0,0-4 1400,0-3 0,-9-2 0,-3-6 0</inkml:trace>
  <inkml:trace contextRef="#ctx0" brushRef="#br0">2457 13247 8410,'-11'-32'25,"5"-1"0,3-3 0,4-1 209,6-1 1,6-2-1,12 4 1,5 3 140,4 3 0,4 2 0,4 7 0,1 4 12,-1 4 1,1 7 0,-1 3 0,0 2 348,-3 1 0,-7 4 1,-8 5-1,-3 4-126,-7 4 0,-1 5 0,-11 1 0,-3 3-388,-5 1 0,-8-2 1,-5 4-1,-5-1-176,-4-1 0,1 0 1,-2-3-1,1 1-702,1-1 1,-3 2-1,7-3 1,1-2-1019,3-2 1,6-6 0,-1 0-1582,2-4 3255,7-5 0,5-13 0,5-3 0</inkml:trace>
  <inkml:trace contextRef="#ctx0" brushRef="#br0">3095 12587 8358,'0'-21'145,"1"0"1,3 1 686,3 2 0,-1 7 0,1 10-132,1 7 0,-3 10 0,-1 14 0,-3 4-411,-1 5 1,-5 11 0,-2 4 0,-4 3-243,-3 1 0,1-1 0,-3-3 0,-1 3-10,9-27 0,-1 0 1,-5 25-1,-1-3 1,2-5-113,3-6 0,7-4 0,2-10 0,7-6 23,8-5 0,9-9 0,6-5 1,3-5 379,3-8 0,-1-4 0,4-7 0,-1 0-113,-3-3 0,1 3 0,-2-3 1,-1 4-632,-5 3 0,-5 4 0,-4 7 416,-4 3 0,-2 3 0,-1 1 0</inkml:trace>
  <inkml:trace contextRef="#ctx0" brushRef="#br0">4106 12832 8443,'-4'-18'249,"-1"3"0,1 2 0,-1 6 1,4 4 343,3 8 1,1 7-1,2 3-593,0 2 0,3 5 0,-2 5 0</inkml:trace>
  <inkml:trace contextRef="#ctx0" brushRef="#br0">4106 13151 8474,'-11'0'-11,"0"0"1,2 1 2043,2 3 1,2-2 0,8 5-1509,4 2 0,1-3 1,10 1-526,1 1 0,1 6 0,1 3 0</inkml:trace>
  <inkml:trace contextRef="#ctx0" brushRef="#br0">4893 12864 8427,'-11'-11'70,"4"4"1,1 0 0,0-1 785,0-2 1,4 3-492,-2 0 1,4 6-1,3 1 1,2 6-79,0 3 1,3 7 0,2 0 0,1 2-147,-1 0 0,1-1 0,1 5 1,1-1-370,1 0 0,0 1 0,-2-1 0,1-1-370,1-2 1,0 2 0,-3-3 0,0 2 597,-1-1 0,1-2 0,0-6 0</inkml:trace>
  <inkml:trace contextRef="#ctx0" brushRef="#br0">5052 12906 8427,'-10'0'200,"-1"-3"1,0-1 264,1 2 0,-1 2 0,1 4 1,-1 3 87,0 2 0,1 5 0,-1 2 0,0 0-434,1 3 1,3 1 0,0 1 0,-1 1-488,3-1 0,0 0 0,5-1 0,1-2-428,3-4 0,1-3 0,7-4 0,2-3 796,4-3 0,2-1 0,2 0 0</inkml:trace>
  <inkml:trace contextRef="#ctx0" brushRef="#br0">5605 13013 9747,'0'-7'681,"0"0"186,0-2 1,2 3 0,2 1-1,7-1-314,6 0 0,4 3 0,4-1 1,3 0-491,3 1 1,2-5-1,2 5 1,4-1-493,3 0 0,-3 2 1,-2-1-1,0 2-1331,-3 1 1,-1-4 1759,-1 1 0,0-1 0,0 4 0</inkml:trace>
  <inkml:trace contextRef="#ctx0" brushRef="#br0">7180 12566 8370,'-7'-14'-44,"-1"0"0,1 1 887,1 1 0,1 5-43,1 0 1,-1 5-1,-2 2 1,2 6-378,1 4 0,-2 5 0,-5 4 0,1 5-209,-1 4 1,-3 4-1,-2 3 1,0 4-124,-3 3 0,2-1 1,0-1-1,-1-1-418,1 2 1,1 0-1,3 2 1,-1-2-539,1-2 0,1-4 0,2-5 0,2-3-2021,1-1 2886,0-1 0,-8-8 0,-2-2 0</inkml:trace>
  <inkml:trace contextRef="#ctx0" brushRef="#br0">6733 12821 8341,'-6'-14'660,"2"0"21,3 1 0,1 5 0,1 2 0,3 2 82,3 5 1,6 4 0,2 7 0,1 2-648,-1 4 1,4 2 0,-2 2 0,0 3-576,1 4 459,0-3 0,8 9 0,1-2 0</inkml:trace>
  <inkml:trace contextRef="#ctx0" brushRef="#br0">9573 8906 8872,'11'-5'-310,"3"3"0,1-4 0,0 1 0,2 3 1,0-1 214,1 0 1,1 2 0,0-3-1,-2 2 158,-2-2 1,-1 3 0,-3-3 0,0 2 1068,-1-2-637,-4 3 1,-6-5 0,-7 4-1,-4-2-378,-3 2 0,-7 2 0,-7 4 0,-4 3 94,-4 2 1,-2 2 0,-4-1-1,-2 1-327,-2 0 1,-2 3 0,-7 0 0,0-1-312,-2-1 1,-2-1-1,3-1 1,4 0 189,4-3 1,5-2 0,16-5-1,7-2-60,8-1 1,6 0 0,7-4 296,3-1 0,11-6 0,8-3 0</inkml:trace>
  <inkml:trace contextRef="#ctx0" brushRef="#br0">9275 8789 8521,'-4'-14'60,"0"1"1,-1 2 258,0 3 1,1 6-1,0 2 1,-3 6 66,-3 4 1,-5 5 0,-3 3-1,-2 3-416,-1 4 0,-4 1 0,0 4 0,2-3-141,0-1 1,-2 0 0,2-3-1,3 2-122,4-1 0,6-6 0,4-4 0,8-2-15,11-2 1,10 0 0,13-3 0,8-2 307,8-1 0,6 2 0,-26 0 0,0-1 0</inkml:trace>
  <inkml:trace contextRef="#ctx0" brushRef="#br0">10020 10566 8345,'10'-5'14,"-3"-1"1,0-3 0,1 0 468,-3 2 0,-1 5 1,-9-2-1,-5 3-264,-7 1 1,-5 1 0,-6 2 0,-6 1-79,-6 2 1,-1 1-1,-9 4 1,-1 0-23,-1-1 1,-1 1 0,0 0 0,1-1-173,2 1 1,4-1 0,7 1 0,4 0-272,1-1 0,12-4 0,5-1-275,8 0 0,5-4 1,8 1 111,3-4 0,4 0 0,2-6 0,2 0 487,2-1 0,0-2 0,5 0 0</inkml:trace>
  <inkml:trace contextRef="#ctx0" brushRef="#br0">9488 10512 8345,'0'-10'53,"0"-1"730,0 0-574,0 6 1,-6 5 0,-4 7 0,-4 3-170,-2 4 1,-6-1 0,-4 5 0,-1 0 5,-2-1 1,-2 3 0,-1-3-1,1 2-135,3-1 0,7-3 0,8-3 0,4 1-167,6 1 1,9 1 0,9-5 0,12 1-567,10-1 822,9 1 0,7 4 0,-23-6 0,-1-1 0</inkml:trace>
  <inkml:trace contextRef="#ctx0" brushRef="#br0">9562 12747 8224,'11'-20'141,"0"1"1,-1 2 0,2 2-1,1 1 1,1 1 0,-1 1 601,-1 2 1,-6 2-1,-4-1 128,-4 2-829,-4 2 0,-9 6 1,-4 3-1,-6 3 0,-7 3 1,-5 3-1,-2 3-179,0 0 1,-3-2 0,-6 3 0,0 0-43,-3-1 1,4 1 0,1 0-1,4-2-24,7-4 0,1 0 1,10 0-310,4-1 1,11-4-1,11-2-1301,7-3 1813,9-6 0,3-1 0,7-4 0</inkml:trace>
  <inkml:trace contextRef="#ctx0" brushRef="#br0">9243 12672 8224,'-21'-6'226,"0"-2"0,-1 6 0,2 3-56,2 5 0,3 3 0,4 2 1,2 0-69,2-1 1,2 2-1,5 1 1,1 1-392,3-1 0,7-2 0,6-3 1,5-1 51,2 2 1,0-5 0,4 0-1,2-3-444,1-1 681,5 0 0,-3 5 0,4 1 0</inkml:trace>
  <inkml:trace contextRef="#ctx0" brushRef="#br0">4159 14098 12292,'0'-11'-289,"0"1"0,-1 0 695,-3 3 0,-1 1 1,-3 3-1,1-3 107,-1 0 1,0 0 0,-1 4 0,2-3 0,-1 0 1205,-2 1-2440,5 0 0,5 5 1,7 3 656,2 3 1,11 7 0,3 3 0</inkml:trace>
  <inkml:trace contextRef="#ctx0" brushRef="#br0">4372 14439 8482,'-31'7'154,"3"-1"0,4 0 1526,5-1-1594,8-2 1,8 6-1,6-2 1,4 3 0,3 0-1,2 1-86,2 0 0,7-1 0,6 1 0</inkml:trace>
  <inkml:trace contextRef="#ctx0" brushRef="#br0">4425 15141 8375,'-26'-5'300,"5"3"0,0-5 1,10-2 454,6 0 1,8-1 0,6 2 0,3 1-1207,2-1 1,6 3 450,1 2 0,5 1 0,6 2 0</inkml:trace>
  <inkml:trace contextRef="#ctx0" brushRef="#br0">4446 15524 8344,'-37'6'223,"10"2"0,2-4 0,10-3 787,7-4 0,4-2 0,9-6 0,7 0 1511,8 1-2521,6-1 0,11-4 0,0-2 0</inkml:trace>
  <inkml:trace contextRef="#ctx0" brushRef="#br0">2372 11544 16499,'-15'-4'-2365,"4"0"3782,0 1 1,5 4-1,6 11 1,0 1-1430,0 1 1,5 5-1,2-1 1,3 2-170,0 1 1,2-3 0,2-2-1,4 1 65,2-1 0,5-4 0,1-1 0,2-7 240,5-2 0,0-5 1,6-4-1,2-7-61,0-5 0,2-3 0,-1-2 0,-1-1-714,-2 2 916,3 0 1,-4 2 0,4-1 0</inkml:trace>
  <inkml:trace contextRef="#ctx0" brushRef="#br0">2032 13896 8809,'-22'-5'-179,"2"-1"0,2-1 0,4 1 0,4 0 0,1 2 0,3-2 1643,2 0-767,0 3 1,4 0 0,0 6-288,0 5 0,5 0 1,2 1-1,4 0-232,3-1 0,4 4 1,5-5-1,3 1-98,1-1 1,2-2 0,4-5 0,1-1-68,2-3 1,4-3 0,-1-8 0,3-7 89,4-5 0,3-8 0,-23 15 1,1 0 35,0-3 0,-1 1 0,1 0 0,-1 0 1,1-2-1,0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2553 3139 8531,'-11'-5'112,"0"0"1,2-3 0,1 1 0,2-1 701,1-2 1,-2 3 0,2 0 376,-1-1 0,3 3-991,-4 2 1,0 6 0,-3 4 0,2 4 0,2 2 0,1 2-353,3 2 1,-3-3 0,2 4 0,0 1-306,2 1 0,6-3 0,2 1 0,4 0 153,3-2 1,-1 3 0,4-3 0,1-1 334,-1 0 1,2 4-1,-6-2 1,-4-1 470,-4-1 1,-4 0-1,-3 0 1,-5 1 318,-8-1 0,-8 3 0,-6-4 0,-1 0-398,-2 2 0,-3-5 0,4 4 0,5-4-738,5 0 0,7-4 0,10-1-1695,7-1 1,12-2 2009,14-3 0,11-4 0,4-2 0</inkml:trace>
  <inkml:trace contextRef="#ctx0" brushRef="#br0">2765 3501 9258,'-10'0'1441,"-1"0"60,1 0 0,6 0 0,8 0-917,9 0 1,5-2 0,5-1-1,2-4-403,3-3 1,-2 2 0,-1 0-1,-3-2-49,0 2 1,-3-4 0,-4-2-57,-4 1 1,-10 2-1,-5 4 1,-9 4 65,-6 2 1,-7 1 0,-2 1-1,-3 2 139,-1 4 1,2 6-1,2 2 1,7-1-249,6 1 1,8-2 0,3 4 0,4-2-342,4-2 1,7-1-1,12-1 1,8-2-289,6-2 0,5-2 0,0-5 0,1 0-348,-1 0 1,-4-1-1,-3-2 1,-7-1-680,-7-2 1,-5 2 675,-9-3 1,-11 1 945,-7-1 1,-6 2 0,0 5-1</inkml:trace>
  <inkml:trace contextRef="#ctx0" brushRef="#br0">3106 3437 8577,'-6'-11'215,"-2"0"1,4 1 4598,2-1-3286,1 1 1,2 4-1,3 3 1,6 6-782,3 4 0,2 6 1,-1 1-1,4 0-661,2 1 1,2-2-1,-1 4 1,1 0-843,3-1 0,-2 1 0,0 0 0,-3-1-1022,-2-1 0,-4-3 0,2 2 0,-3-3-3027,-4-4 4805,-5 2 0,0-7 0,-4 2 0</inkml:trace>
  <inkml:trace contextRef="#ctx0" brushRef="#br0">3340 3405 8577,'0'-18'198,"0"2"1,0 0 1464,0 3 0,0 5-698,0 1 0,0 6 1,0 2-1,0 7-130,0 5 1,-5 6-1,-2 0 1,-2 3-480,-2 3 1,-1 4-1,-1-3 1,-2 1-703,-2 2 0,4-3 0,-1-1 0,2-1-681,2 1 1,-1-5 0,2 2 0,1-2-1494,5-4 1,3-5 2519,3-3 0,3-4 0,5-4 0</inkml:trace>
  <inkml:trace contextRef="#ctx0" brushRef="#br0">3861 3171 8434,'1'-22'345,"2"2"1,0 1-1,0 3 1,-1 1 0,0 2-1,2 1 1693,-2 1 0,-1 4-44,-1 0-1749,0 5 0,0-2 1,-1 9-1,-2 5 0,-4 7 1,-3 4-1,-1 4 0,0 5 1,-2 3 209,-2 2 1,-2 6 0,1 2-1,1 6-181,0 3 0,-1-3 0,3 1 1,-1 1-107,1 1 0,-2 3 1,1 0-326,1-3 1,1-7 0,1-3 0,2-6 0,2-8-677,3-7 1,4-7 371,4-10 0,3-5 0,6-10 461,1 1 0,5-1 0,-3 0 0</inkml:trace>
  <inkml:trace contextRef="#ctx0" brushRef="#br0">5265 3032 8486,'5'-30'506,"3"0"0,5 2 0,4-2 0,0-1 0,0 1 0,-2 0 966,-2 2 1,-1 4 0,-2-1 0,-3 4-990,-4 3 1,-3 4 0,-5 6 0,-4 2 0,-5 1 0,-4 3-213,-4 1 0,-4 2 0,-6 4 0,0 5-153,0 7 0,0 8 0,1 4-152,3 5 1,0 4-1,5 6 1,4 2-200,3 4 1,3 3 0,6 3 0,3 1 163,3 3 0,1 0 0,0-29 0,1 1 0,0-2 0,0 1-235,1-1 1,0 0 0,5 25 0,-2-1 0,-1-5-404,1-6 0,-1-6 1,-4-11-1,-1-2 0,-2-6-547,0-1 1,-6-3 0,2-4-607,-2-3 1860,-2-2 0,1-10 0,-1-1 0</inkml:trace>
  <inkml:trace contextRef="#ctx0" brushRef="#br0">4925 3564 8486,'0'-10'844,"1"-1"342,2 1 0,5 0 0,6 2 1,3 2-357,4 1 1,1-3 0,3 2-1,4-1-638,6 0 1,-1 0 0,4-3 0,0 2-847,-1 1 1,-4 1-1,1-2 1,-5 2 653,1 1 0,0-8 0,2 1 0</inkml:trace>
  <inkml:trace contextRef="#ctx0" brushRef="#br0">5797 2958 8313,'-4'-20'1771,"0"2"541,-2 4 0,3 8-1181,0 6 0,-2 11 1,0 10-1,-1 6-141,-2 4 0,-1 2 0,-2 2 1,-1 3-292,-2 0 1,2 7 0,-2-2-1,2 0-453,2 1 1,-5-1 0,1-1 0,1 1-277,1-1 1,2-4 0,-2-2-1,-1-3-571,-1-1 1,0-5 0,3-2 0,0-3-599,1-1 1,0-4-1,2-3 1,2-2-882,1-1 0,2-4 0,4-1 2080,3-2 0,1 0 0,6-4 0</inkml:trace>
  <inkml:trace contextRef="#ctx0" brushRef="#br0">5946 3256 8350,'7'-18'913,"-1"2"0,0-1 461,0 0 0,0 4 0,2 0 218,-1 5 0,0 5 0,2 7-640,-1 7 1,-3 4 0,-2 8 0,0 0-353,0 2 0,-2 6 1,-2-1-1,-2 2-919,0-2 1,-4 0 0,2 2 0,-1 0-492,-2 0 1,0-5 0,-1-2 0,2-4-792,-1-3 1,2-3 0,-1-6 1143,-1-1 0,3-5 1,3-8-1,4-5 621,5-7 0,4-4 0,3-4 0,4-4 210,2-6 1,6 2 0,1-2 0,1 2 135,1 1 0,-5 6 0,4 4 1,-2 7-88,-3 3 0,-2 6 0,-2 4 1,-3 5-291,-4 8 1,1 4 0,-8 7 0,1-1-305,-2 0 1,-3 1-1,-1-1 1,0 0-563,0 0 0,0-4 0,0-3 1,0-2-911,0-1 1,0-7 1489,0-4 0,2-6 0,4-9 0,6-5 825,4-4 0,-1-5 1,5 0-1,2-1 269,1-2 1,3 0 0,0 1 0,0 3-139,0 3 1,-2 8 0,-6 7 0,-1 5-363,-2 4 0,-2 3 0,-4 5 0,-3 7 256,-2 5 0,0 4 1,-5 2-1,-2 2-351,0 0 0,-4-1 0,2-4 1,-1 1-939,-2-2 1,-1 2 0,1-9 0,1-1-2383,-1-1 2974,-2-2 0,-5 6 0,-2 0 0</inkml:trace>
  <inkml:trace contextRef="#ctx0" brushRef="#br0">1691 5469 8262,'-6'-17'304,"0"-1"0,4 2 1,-2 1-1,2-1 0,1 3 1,1 2-1,1 0 2202,3 0 1,-2 5-2009,5 3 0,-5 6 0,2 6 0,-3 4-140,-1 4 0,0 9 0,-1 6 0,-3 6-383,-3 4 0,1 0 1,-1 1-1,0-1-588,1 1 1,-3 2-1,2-2 1,-1-2-184,0-4 1,0-5-1,3-6 1,1-3 298,-1-7 0,1-8 1,4-10 437,0-7 0,5-8 1,2-7-1,3-5 261,0-2 1,5-5 0,0-3 0,1-1 272,3 1 1,1 2-1,3 5 1,1 1-174,0 3 0,5-1 0,-4 9 0,-2 7-253,0 7 0,-3 8 0,-3 5 0,-4 7-200,-4 5 1,-5 7 0,-4 2 0,-1 3-113,-2 1 0,-3-1 0,-5-3 1,2-3-213,2-3 0,-2-2 1,5-2 371,-2-4 0,3-8 1,0-7-1,2-8 314,1-8 0,3-4 1,2-5-1,2-5 310,5-3 1,0-6 0,4 1 0,1-2 203,-1 2 0,2 0 1,4 6-1,2 4-172,1 1 0,0 10 0,-4 7 0,-1 6-52,-2 4 1,-2 7 0,-4 5 0,-1 5-412,-5 4 0,0 6 1,-3 3-1,0 2-772,-2 5 1,-5-7 0,1 3-1,-1-2-723,-1-3 1,3 0-1,-4-4 1,1-2-846,3-4 2250,1-4 0,1-3 0,0 1 0</inkml:trace>
  <inkml:trace contextRef="#ctx0" brushRef="#br0">2446 5352 10954,'5'-6'3370,"-3"1"-2453,6 5 1,-5 2-1,3 2 1,-1 7-1,-2 5-486,2 5 1,-4 1 0,3 2 0,-2 2-869,2 1 0,-3 0 0,2 3 1,-3-3-322,-3-1 0,0-3 0,-4-5 0,-1-4 130,-1-2 1,2-6 0,-1-2 0,1-6 323,1-5 1,2-2 0,4-11 0,0-4 692,0-2 1,2-2-1,4-4 1,5 1 215,0 3 1,5 1-1,-1 4 1,2 2-114,2 4 0,1 9 0,1 4 0,0 4-210,1 4 0,-5 7 0,-1 8 0,-3 4-174,-4 6 1,-5 1 0,-1 1 0,-2-1-513,-1-2 1,-4-4 0,-3 2-1,-3-3-256,-1-1 0,1-5 0,-1-10 419,1-3 0,4-5 1,2-6-1,3-9 258,1-6 0,5-3 0,3-6 1,4-3 448,2-3 0,6-1 0,0-2 0,5 2-218,2 2 0,1 0 1,4 7-1,0 4-284,0 7 1,-1 10 0,-3 4 0,-4 4-578,-5 4 0,-4 7 0,-5 6 0,-3 3-715,-4 2 0,-2-1 1,-1 0 1313,0 1 0,0-1 0,0 0 0</inkml:trace>
  <inkml:trace contextRef="#ctx0" brushRef="#br0">3063 5309 8543,'0'-17'318,"0"0"0,0 2 2058,0 2 1,1 6-1462,3 3 1,2 9-1,6 5 1,1 7-371,1 3 1,0 5 0,-3 1 0,-1 1-23,1 3 0,0 0 0,-2 1 0,-2-1-373,-3-2 0,-4 0 1,-4 4-1,-4-1-275,-5-2 1,-5-3 0,-5-6 0,-2-3-544,1-2 0,-1-8 0,3-4-405,2-2 1,7-7 0,2-4-1,6-7 1,7-4 1072,5-4 0,9-2 0,11-5 0</inkml:trace>
  <inkml:trace contextRef="#ctx0" brushRef="#br0">3361 5405 8305,'-15'0'680,"3"0"0,-2 0 0,3 1 0,5 2 311,6 0 1,5 1 0,6-4 0,0 0 0,4 0-624,2 0 1,3-4 0,2 0 0,-1-2-1,0-3-210,1 0 0,-5-2 0,0 1 0,-1-2-232,1-2 1,-4 2 0,0-4-1,-5 2-6,-4 0 0,-3-4 0,-2 4 148,-3 1 1,-3 6-1,-7 2 1,-3 2 29,1-1 0,-4 5 0,3 8 0,-1 4-344,1 4 0,4 5 0,0 2 0,4 5 0,6 2-172,2 1 0,1 3 1,2 0-1,4 0 22,5-2 1,6-2 0,2-3 0,4-4-191,2-5 1,-1-2-1,-2-6-281,-1-5 1,-5-4 0,-1-2 0,-4-1 866,0-3 0,0-6 0,-1-7 0</inkml:trace>
  <inkml:trace contextRef="#ctx0" brushRef="#br0">3967 5309 8338,'0'-10'1303,"0"-1"1,0 0-1,0 1 1,0-1 1328,0 1 1,5 4 0,2 2-4174,3 3 0,-4 6 0,-2 3 1541,1 5 0,1-1 0,5 3 0</inkml:trace>
  <inkml:trace contextRef="#ctx0" brushRef="#br0">3936 5543 8338,'-11'0'2311,"0"0"2358,1 0 0,5-3-4511,5-1 0,8-3 0,6 4 0,-1 0-158,-1 2 0,4 1 0,0 0 0</inkml:trace>
  <inkml:trace contextRef="#ctx0" brushRef="#br0">5063 5214 8546,'0'-22'253,"0"2"0,0 1 0,1 3 0,2-1 0,0 2 685,-1 0 0,-5 5 0,-4 8 0,-3 5 1,-1 9-643,-4 8 0,2 7 0,-4 9 0,-2 3-372,-1 2 0,3 2 1,3-2-1,3-1-274,4-1 1,-1-3 0,4 0 0,3-1-219,4-5 0,4-9 0,7-4 175,4-4 0,5-7 0,3-5 0,1-6 0,2-10 421,-2-4 0,4-8 1,-4-4-1,0-4 505,-2-3 0,-4 3 1,-3-4-1,-4 0 94,-2 1 0,-6 1 1,-4 5-1,-4 2-137,-5 1 0,-6 4 1,-2 8-909,2 2 0,2 8 1,0 4-1,0 3 418,1 3 0,4 8 0,1 6 0</inkml:trace>
  <inkml:trace contextRef="#ctx0" brushRef="#br0">5457 5395 8470,'-6'-2'6252,"4"0"-4862,8-2 0,6-3 1,9 4-1,2-1-824,2 0 1,1 1 0,3-3-872,0 2 1,-1-1 0,5 2 0,1 0 0,2-1-5716,-2 0 6020,-1-2 0,4-5 0,1 0 0</inkml:trace>
  <inkml:trace contextRef="#ctx0" brushRef="#br0">6478 4958 8642,'-11'-26'867,"2"5"0,3-1 1,6 4-1,8 1 1406,8 1 1,7-2-1,9-2 1,1 2-1381,2 4-1,3 6 1,4 2 0,-2 1-1455,-1 3 1,-11 3 0,-3 5 0,-9 7 87,-4 6 0,-7 1 1,-5 8-1,-8 2-149,-9 0 1,-2 6 0,-8-1 619,1 0 1,-2-2 0,4-3 0,4-1 0,5-4 525,3-3 0,6-4 0,4-3 0,5-3-141,8-6 1,5-4 0,10-3 0,6-2-42,6-4 1,-5-3 0,-3 1-216,-7 2 1,-6-2 0,-16 8 350,-12 6 0,-11 2 1,-16 11-1,-6 1-529,-3 1 0,2-3 1,-1 0-1,4-2-1460,3-2 1,7-1 0,8-2-2359,5-3 3870,8-3 0,16-4 0,7 0 0</inkml:trace>
  <inkml:trace contextRef="#ctx0" brushRef="#br0">7169 4937 8355,'0'-12'3658,"-1"-1"-2338,-3-1 1,0 6 0,-4 8 0,5 7 0,2 6 0,1 5-472,0 2 0,4 2 1,4 2-1,2 1-1257,4-2 1,4 0 0,7-3-97,3-2 1,4 0-1,4-5 1,4-3-1,5-5-219,4-4 0,-1-7 0,-1-5 0,-3-5 562,-5-4 1,-7-6 0,-18-2-1,-7 0 875,-5 0 0,-9 0 1,-7 0-1,-11 3 880,-8 3 1,-5 5-1,-6 3-2181,-2 2 1,3 6 0,-3 4 0,3 4 586,4 5 0,-7 8 0,2 1 0</inkml:trace>
  <inkml:trace contextRef="#ctx0" brushRef="#br0">1681 7767 8380,'-6'-4'290,"-4"-1"0,4-3 0,-1 2 0,1 2 0,2 5 645,1 5 0,-2 8 0,2 5 0,1 4-569,0 2 1,2 4 0,0 1 0,0 3 0,0 3 0,0 2-655,0 2 0,4-2 0,1 0 0,-1 0-650,1 0 1,0 0-1,-3-1 1,2-3 937,-2-5 0,-1-5 0,-1 2 0</inkml:trace>
  <inkml:trace contextRef="#ctx0" brushRef="#br0">1606 7799 9669,'10'-38'263,"-1"5"1,12 6-1,5 2 579,4 5 0,3 2 0,1 7 1,2 0 62,-2 5 0,-2 4 0,-5 3 0,-6 4-533,-5 5 1,-9 7 0,-5 8 0,-5 3-193,-8 3 0,-4 4 1,-8 1-1,-1-1-236,0 2 1,-5-4 0,3 2 0,0-3-146,0-3 0,3-3 0,5-5 0,4-1-87,2-2 1,6-6 0,5-7-1,7 1-161,8 0 1,10-3 0,4 0-1,3 0 109,1 0 0,3-1 0,0 6 1,-1-1 192,-5-1 1,-5 7 0,-10-2 0,-7 5 409,-5 3 0,-11 1 1,-6 1-1,-8 2 664,-5 1 0,-7-1 0,0 2 0,1-4-400,1-3 1,4-1 0,3-5-1,3-4-1668,3-2 0,7-3 1,2-7-690,6-3 1,9-7 0,3-4 1812,2-2 0,11-1 0,3 0 1</inkml:trace>
  <inkml:trace contextRef="#ctx0" brushRef="#br0">2106 8310 8301,'-11'6'721,"1"3"2642,-1-2-2685,5-2 0,6-5 0,7-8 0,3-5-378,0-5 1,1-2-1,0-2 1,-1-2-218,1-1 1,0-5-1,-2 2 1,-1-4-34,-1-3 0,-3-4 0,2-7 0,0-4-67,0-2 0,-4 3 0,2 5 1,-3 3 456,-1 6 1,3 7 0,2 5 34,1 8 1,1 5 0,4 13 0,-1 4-64,1 7 1,3 6-1,1 5 1,2 3-183,2 3 1,0 1-1,0 1 1,-3 1-653,0 2 1,-2-1 0,-4-2 0,1 2-980,0 0 0,-5 4 1,-4-4-1,-4 0 1401,-5-2 0,-12 4 0,-4 0 0</inkml:trace>
  <inkml:trace contextRef="#ctx0" brushRef="#br0">2106 8140 8307,'-4'-20'452,"1"2"0,2 2 301,3 1 1,9 3 0,6-3-1,4 1 311,0 0 1,6-4-1,4 4 1,2 1-828,-2 1 1,-1 1-1,-6 2 1,-3 2-708,-2 3 1,-2 3 0,0 1-1,-2 0 470,-4 0 0,0 0 0,0 0 0</inkml:trace>
  <inkml:trace contextRef="#ctx0" brushRef="#br0">2553 7799 8382,'-11'-16'1698,"2"1"121,2 4 0,3 5-563,8 2 0,5 9 1,5 4-1,0 6-572,2 1 0,-3 2 0,3 3 0,0 2-1296,-3 1 0,2 0 1,0 3-1,1 0-1647,-1 1 1,-4-4 2258,-4 5 0,-5-6 0,3 3 0</inkml:trace>
  <inkml:trace contextRef="#ctx0" brushRef="#br0">2542 7852 8382,'15'-32'52,"3"2"0,2 1 659,2 5 1,4 6-1,2 4 1,4 2 580,3 1 1,3 2 0,5 2 0,-2 3 307,-2 3 1,-2 2 0,-7 4 0,-4 4-686,-8 4 1,-4 6 0,-10 0 0,-2 4-878,-1 1 0,-10 5 0,-5-4 0,-6-2-711,-5 0 0,2 1 1,-3 1-1,2-2-894,-1-4 0,3-4 0,5-4 1,-2-1-1236,-1 1 1,0-2 2801,2-1 0,3-4 0,4-4 0</inkml:trace>
  <inkml:trace contextRef="#ctx0" brushRef="#br0">3031 7469 9763,'6'-32'1030,"4"3"1,3 4 398,0 7 1,2 10 0,-1 4 0,-1 4-331,-1 4 0,-2 8 1,-3 9-1,-4 8-498,-2 5 1,-1 8 0,0 7 0,-1 0-355,-2 1 0,0-5 0,-3 2 1,0-1-76,1 1 1,2-1-1,0-5 1,3-3-255,3-6 1,3-4 0,6-7-1,2-3-237,4-8 0,6-7 0,2-5 1,0-4-2,0-5 1,0-6 0,-3-1-1,2-2-447,-1-2 1,-5 2-1,-3 3 1,1 2-4018,-1 4 4769,-3 0 0,3 0 1,-6 1-1</inkml:trace>
  <inkml:trace contextRef="#ctx0" brushRef="#br0">3840 7714 8539,'-4'-24'454,"1"4"0,3 4 926,6 3 1,2 4 0,10 4 0,1 0 0,1 2 0,1 2-1504,0 1 0,-1 1 0,-2 3 1,-4 3-1452,-2 3 1,-1 4-1,-2 1 1,-2 2 598,-3 2 1,-4 1 0,-4 1 0,-3 0 815,-2 1 1,-2-1 0,-1 0 0,-1-1 1158,-1-2 1,0 2 0,4-3-1,2-1 3631,1-2 1,5-2-3493,-2-1 0,8-5 0,3-3 0,3-2-1253,5-1 1,-2-1-1,3-1 114,-1-2 0,4 1 0,-2 3 0</inkml:trace>
  <inkml:trace contextRef="#ctx0" brushRef="#br0">4669 7714 9272,'0'-21'523,"2"-1"1,0 2 0,3 1 0,1 4 0,2 2 0,3 4 838,3-1 1,-1 5 0,3 2-1,1 4-1007,-1 6 1,-3 3-1,2 10 1,-4 5 0,-1 3-1,-2 6-776,-1 3 1,-4-2 0,0 3 0,-3-1-100,-3-3 1,0 2 0,-4-4 0,0-5-384,1-4 1,-3-6-1,2-4 653,-3-5 0,1-8 0,2-8 0,3-6 382,3-8 1,2 0 0,3-6 0,3-3 213,2-3 0,2 0 1,1-2-1,1 0-21,1 1 0,1 1 0,-2 5 0,1 4 816,-1 3 0,-1 7-540,-1 4 0,-2 11 0,-2 9 0,-2 6-297,0 1 0,-4 5 0,4 4 0,-2 0-340,1 1 0,4 0 0,-2 2 0,2-2-846,3 0 0,-3-4 0,7 0 0,0-3-5029,-1 0 5911,0-4 0,1 1 0,2-6 0</inkml:trace>
  <inkml:trace contextRef="#ctx0" brushRef="#br0">5276 7863 8372,'7'-6'157,"0"1"0,1 2 590,2-1 0,4-4 0,1 2 1,3-1 435,4 0 1,1 0 0,4-4 0,-1 1-1130,-2-1 0,-2 0 0,-1 2 0,-1 2-1823,-2 3 1,-2 3 1768,-6 1 0,1 0 0,-1 0 0</inkml:trace>
  <inkml:trace contextRef="#ctx0" brushRef="#br0">5776 7533 8399,'-6'-21'684,"1"3"1,4 2 0,-2 0 6174,0 3-6097,-1 1 1,4 8-1,0 4-507,0 6 0,0 0 0,0 1-88,0 1 1,0 1 0,2 1-557,1-3-140,-2 2 1,9-4-1294,-3 2 795,-2-2 0,0-5-2143,-1 0 1973,-3 0 1,5 0 286,-2 0 878,-3 0 1,7-1 0,-4-3 201,-2-3 1,3 1-1,-1-1 1,1-1 373,0-2 0,2 0 1,-2-1-1,-1 0 220,1 1 0,2-1 0,-2-1 0,1-1 79,2-1 0,-3 3 0,0 4 827,-1-1-1426,-2-1 1,2 9 0,-5 7 0,-2 9 59,-5 8 1,-5 1 0,-2 6 0,0 3-113,-1 2 1,-1 2-1,2 4 1,2-1-551,2 3 1,0 1 0,0-2 0,1 2-645,-1 1 0,5-4 1,1-7-1,2-3-776,-1-3 1,1-5 0,2-6-621,-3-4 2398,3-7 0,-13-2 0,2-5 0</inkml:trace>
  <inkml:trace contextRef="#ctx0" brushRef="#br0">5648 7682 8399,'0'-16'409,"0"-3"0,0 4 0,0 2 1789,0 2 0,1 1-512,3 3 1,2 2-1,4 7-903,1 1 1,0 3 0,-1 5 0,0-1-1665,-3 1 1,2 4-1,-2 2 1,3 1 880,0-1 0,1 6 0,0 4 0</inkml:trace>
  <inkml:trace contextRef="#ctx0" brushRef="#br0">10860 2490 15249,'-11'-5'-223,"1"-1"0,-2-1 0,-1 0 1,-1 0-1,1 0 0,1 1 676,1 1 1,1-3-1,-1 2 1,0 0-1,1 1 1,-1 2 3646,0-1-2904,1 1 1,4 4-672,2 2 0,8 2 0,4 3 0,5-2 54,5-1 0,3 0 0,3-3 0,3 2-194,4-2 1,-2-1-1,7-1 1,-3-1-500,-1-3 0,0 2 1,-1-4-1,1 0-643,0 0 0,0 3 1,-1-3-1,-3 0-276,-3 0 1,-6 4 0,-2-2 0,-2 3-615,-2 1 0,-6 1 1,-3 3 1676,-3 3 0,-11 7 1,-2 3-1</inkml:trace>
  <inkml:trace contextRef="#ctx0" brushRef="#br0">10605 2756 21994,'10'-11'-191,"1"1"1,1-2 0,0-1 0,-1 0 0,-1 2 424,-1 3 0,-3 1 0,0-4 0,-1 0 422,-3 1 0,-2 3 1,-2 0-544,-2-2 0,-3 0 0,4-2 290,0 1 1,2-1 0,1 0 44,0 1 0,1 3 0,3 1 0,2 0 47,0 0 0,3 3 0,-2 0 0,1 1-452,0-2 1,1 3-184,-2-3 1,-2 4-91,-2 4 0,-1-2 205,-2 5 0,0-3 0,-2 3 419,-1 1 1,2-2 0,-3 1-59,3 1 0,-3 2 0,1 1 0,0 0-155,2 4 1,-2-2 0,-2 4 0,0 2-272,1 1 1,-5 3 0,2 3 0,-2 5-73,-2 3 1,0 6 0,1 0 0,-2 5-97,-2 5 0,2 1 1,-2-1-1,2-1 255,1-2 0,4-4 0,1-5 0,2-2 54,1-1 1,2-8 0,1-6 0,1-6-51,3-3 1,-2-1-1,5-2 280,2-2 1,0-2-1,2-5 1,0 0 137,4 0 0,-2-1 0,4-1 1,2-3-420,1-1 0,6-1 0,3-4 0,1 2 0,2 2 0,1-3 0,2 4 0,0-1 0,-1 0 0,-2 5 0,-3-3 0,-4 1 0,-3 1 0,-5-1 0,-3 4 0,-7 0 0,-4 0 0,-5 2 0,-2 1 0,6 3 0,4 5 0</inkml:trace>
  <inkml:trace contextRef="#ctx0" brushRef="#br0">18422 2234 18695,'-7'-9'-263,"0"2"0,0-3 0,-3 4 1,0-1-1,2 1 0,1 1 821,-2-1 1,4 3 0,-1-1 0,0 0 2213,0 0-1424,3 1 1,0-1-741,6 1 0,5-1 1,6 4-1,3 0 0,4 0-30,0 0 1,5 0-1,2 0-321,3 0 1,2 0-1,2 1 1,4 2-245,3 0 1,-3 1-1,0-4 1,0 1-1,0 1 71,0 2 0,-10 0 1,0-4 285,-6 0 0,-10 1 1,-2 1-17,-2 2 0,-5 0-354,-4 0 0,-4 2 0,-4 3 0,2 0 0,2-2 0,-1 1 0,2 6 0,-1 3 0,-2-1 0,3 8 0,0-2-31,2 4 0,1 6 0,0 5 0,0 1 0,1 1-575,2-1 0,2 4 0,3 0 0,0 1 220,0-1 1,1-1-1,2-5 1,0-1 75,-1 2 1,-3-8 0,-1 2 0,0-3 208,0-1 0,0-2 0,2 3 0,-2-2 40,-1-3 0,0-4 1,-3-1-1,1 0-78,0-2 0,-2 3 0,-1-5 0,0-1 107,0-1 1,0-1 0,-1-2 0,-2-1 345,0-1 0,-5-3 1,1 2-1,-4-1 158,-3-3 1,-3 3 0,-4-2 0,0 0-207,-1-2 0,0 2 0,-2 1 0,-1-2-151,2 0 0,0-1 0,3 1 1,1 2-42,2-2 0,4-1 0,-2-1 0,4 0-358,0 0 1,0-5-2067,1-2-254,4 3 0,2-1 2528,8 5 0,6 5 0,7 1 1</inkml:trace>
  <inkml:trace contextRef="#ctx0" brushRef="#br0">11934 2735 13588,'11'-11'270,"3"0"1,1 1 0,1-1 0,0 0 0,1 1 0,3-2 0,2-2 769,3-4 0,0-2 1,-3-1-1,2-1-552,1 1 0,3-5 0,-3-2 0,-1-3-40,-2-1 1,-5 0 0,-3-1 0,-2-1-161,-2-2 0,-4 4 0,-2 5 0,-4 1-113,-4 2 0,-2 7 0,-4 2-162,-1 4 0,0 5 1,0 2-1,-2 3-59,-2 1 1,0 0-1,2 0 1,-1 0-1,0 1 44,-2 3 1,5 2-1,-4 4 1,4 2 32,0 2 0,-3 3 1,0 5-278,1 3 0,1 4 1,2 6-1,2 5 0,2 6 143,1 7 1,-2 2 0,5-25 0,1 1 0,-1 1 0,1 0 32,1 1 0,-1 0 1,1 3-1,0 1 1,0-3-1,0 1-23,0 0 0,0 0 0,0-3 0,0 0 0,0 23 0,-1-4 0,-1-6-369,-2-5 1,-4-5 0,1-9-634,-3-5 1,3-6-1,0 2-4354,-1-2 3650,3-5 1,0-7 1730,5-6 0,-4-8 0,-2-5 0</inkml:trace>
  <inkml:trace contextRef="#ctx0" brushRef="#br0">11934 3107 10673,'0'-17'15,"0"3"0,0 2 1680,0 2 1,0-1-791,0 0 1,1 2 0,3 1 0,3 2 147,2 1 1,6-3-1,0 1 1,3-2 713,4 2 0,1-3 0,5 0-1147,2-3 0,1-1 0,4 3 0,0 0 0,-1-2-598,0-2 1,-7 2 0,-2 5-24,-3 1 0,-2 5 1,-1-2-2140,-1 3 0,-6 2 0,-1 3 0,-4 3 2114,-2 2 1,3 7 0,-2 0 0</inkml:trace>
  <inkml:trace contextRef="#ctx0" brushRef="#br0">12711 3054 8413,'1'-7'7253,"2"0"-5581,3 4 1,1 4 0,-1 10 0,0 6-673,0 3 0,-4 2 0,2 2 0,-3 2-725,-1 1 0,0 1 1,-1 3-1,-3-1-594,-3-2 1,-6-1-1,-1 2 1,2-6-559,4-4 0,-1 0 0,3-5-5009,0-1 5886,1-1 0,0-1 0,-1-1 0</inkml:trace>
  <inkml:trace contextRef="#ctx0" brushRef="#br0">13540 2713 10125,'-6'-14'264,"2"-1"1,0-1 0,1 0 0,1 0-1,4 0 1,2-1 0,3-2 1244,5-1 0,2-1 0,6 0 0,1 1-910,1 2 0,5-1 0,-1 5 0,1 1-224,3 1 1,-3 6 0,0 4 0,-2 4-456,-5 5 0,-1 4 0,-8 3-337,-5 4 1,-4 3 0,-3 3 0,-4 0-214,-6 0 1,0 2 0,-7-1 0,-1-1 0,-1-3-279,-1-3 0,1 0 0,1-3 690,1-2 1,5 0-1,-1-1 1,3-1 62,4-1 1,2-5-1,8 0 1,4 0 114,7-2 1,11-2 0,7 0-1,4 2 378,2 5 0,7 1 1,-2 2-1,-1 0 245,-2 4 1,-1-2-1,-6 4 1,-4 2 364,-6 1 0,-8 0 0,-13-1-250,-4-1 1,-9 0 0,-8 3 0,-5-1 0,-4-1-369,-3-1 0,-4-5 0,-1 1 0,2-2-666,1-1 1,6-4 0,3-1 0,5-2-3510,5-1 2017,-2-2 0,8-2 1,1-3 1819,5-3 0,7-2 0,1-2 1</inkml:trace>
  <inkml:trace contextRef="#ctx0" brushRef="#br0">14476 2660 8493,'0'-17'334,"0"2"1,-1 6 0,-1 0 1423,-2 2 0,-4 5 0,1 1 0,-3 5-556,0 7 0,-2 8 0,0 2 0,0 6-838,3 4 0,2 1 0,0 0 0,3 0-405,3 0 0,10 0 1,6-1-1,5-2-271,4-1 0,7-5 0,6-2-37,1-5 1,1-9-1,3-4 1,0-3-1,-3-3-433,-4-4 1,-8-8 0,-6-2 0,-6-3 666,-7-2 0,-6 1 1,-9 0-1,-8 1 359,-8 2 0,-4-3 0,-5 2-45,0-1 1,0-3 0,1 9 0,-1 1-134,0 1 1,5 2 0,2 0 0,3 3-67,5 3 0,-3 3 0,3 1 0</inkml:trace>
  <inkml:trace contextRef="#ctx0" brushRef="#br0">15444 3011 8393,'0'-18'428,"0"2"1,0-1-1,0 2 1,0-2 0,1 2 7535,3 0-6666,-3 0 1,9 10 0,-3 3-720,2 8 0,-2 3 1,-1 7-1,0 2-183,0 2 0,0 0 1,2 7-1,-2 0-70,-1 1 0,-2-4 0,-3 4 0,0-1-495,0 0 1,-1-2 0,-2 2 0,-5-1-195,-1-2 0,-6-2 1,-3-2-239,-2-2 0,-1-3 0,-1-5 0,2-2 0,2-2-4473,4-1 5074,7-2 0,7-3 0,6 0 0</inkml:trace>
  <inkml:trace contextRef="#ctx0" brushRef="#br0">16348 2820 8226,'11'-7'0,"-2"-2"0,-1 1 0,1 0 0,-3-3 0</inkml:trace>
  <inkml:trace contextRef="#ctx0" brushRef="#br0">16295 2681 8568,'-5'-10'322,"4"-1"1,-3 0 0,0 0 0,0-2-1,2-2 1,2 1 0,4-1 661,3-3 0,7-2 0,5-2 0,3-2-303,3-1 1,8 0-1,0 4 1,4 1-24,3 2 1,1-1 0,1 6 0,-2 3-295,-1 1 0,-9 7 0,-2 0 1,-6 5-162,-4 8 0,-6 4 0,-6 6 0,-1 2-75,-3 2 0,-6-2 1,-4 6-1,-5 1-171,-5 5 0,-3-2 0,-3 2 0,-2-2-195,-1-1 1,-1 0 0,-4 0 15,0 0 0,5-5 1,2-2-1,3-2-29,0-2 0,6-2 249,2-5 0,9-5 0,8-9 0,10-1 354,6-2 0,7-4 1,3-6-1,3-2 99,3 2 0,3 2 0,4 0 1,1 0 64,0 1 0,-1-1 1,-1 0-312,-2 1 0,-7 3 0,-8 1 0,-5 1 0,-5 3-2837,-2 0 1,-6 4 46,-3 1 0,-5 0 0,-3 4 2585,-1 1 0,-1-3 0,-3-1 0</inkml:trace>
  <inkml:trace contextRef="#ctx0" brushRef="#br0">17210 2426 8245,'-10'-17'786,"3"3"2304,4 2 0,2 5-819,1 7 1,1 4-1,1 15 1,3 3-814,1 5 0,-3 4 0,3 1-1458,-1 0 0,2 0 0,-3 0 0,-2 0 0,-1 0 0,-1 0 0,0 0 0,0-2 0,0 0 0,0-2 0,0-5 0,0-1 0,0-4-1089,0-3 0,0 3 0,0-4 1089,0-1 0,0-1 0,0-1 0</inkml:trace>
  <inkml:trace contextRef="#ctx0" brushRef="#br0">10722 4618 22320,'-17'-11'-949,"2"1"1,4-1-1,0 0 1,2 1 0,1-1-1,2 0-464,1 1 0,0-1 0,3 0 1075,-2 1 1,0 4 0,1 1-1,-1 2 556,-2-1 1,-1 0-1,-4 4 1,0 0 37,1 0 0,-1-3 1,-1-2-1,-1 0-52,-1 1 1,-4-5 0,4 2 0,1-2-65,1-2 0,2 3 0,-1 0 0,0-2 115,1 2 1,3 0 0,1-3 242,1 0 0,2 1 0,4 0 279,2 3 0,4 1 0,6 4 0,3-2-105,0 2 1,3 1-1,6 0 1,5-2-462,4 0 1,4-4 0,5 2 0,3-1-196,4-2 1,8 1 0,-27 2 0,1 0 0,0 0 0,1 0 11,-2 0 0,0 1 0,27-6 0,-9 4 0,-7-1-526,-5 0 0,-19 5 0,-14 4-423,-14 7 1,-21 8 1215,-15 7 1,18-10 0,0 0 0,-1 2-1,-1 0 1</inkml:trace>
  <inkml:trace contextRef="#ctx0" brushRef="#br0">10605 4437 24837,'-11'-20'-4220,"0"1"0,2 2 5033,2 2 0,-3 4 0,3 4 1092,-2-1-1734,3 3 0,1 2 0,5 6 1,1 4-171,3 3 1,3 0 0,6 2-1,2 1 240,2 1 1,1 5 0,2-1 0,-1 2-326,-2 1 0,-4 7 0,2 4 0,-5 5-439,-3 5 0,-2 11 1,-5-23-1,-1 1 1,-1 5-1,-2 2 441,-2 3 0,-2 2 1,-2 3-1,-2 1 0,-2 2 1,-2 0-1,1-2 0,1 0 20,2-4 0,0 0 0,1-5 0,0-2 1,2-3-1,1-2 0,-5 25-34,4-9 0,6-10 1,6-12-1,6-3 132,4-1 0,4-4 1,8-4-1,5-4 647,4-2 0,5-4 1,7 0-1,4-3-209,2-3 1,4 0 0,1-4 0,-1-1 98,-2-1 0,-3-2 0,-6 2 0,-10 0 118,-8 2 0,-10 4-1220,-6-5 1,-8 6 0,-9 0 0,-6 4 809,-3 5 0,-3 3 0,-3 0 0</inkml:trace>
  <inkml:trace contextRef="#ctx0" brushRef="#br0">11594 5224 21013,'-6'-32'-542,"1"5"1,5 4 0,0 4-1,0 4 1,0 4 0,1 1 1887,3 3 0,2 4 1,4 6-1,1 5-1574,0 5 1,-4 9 0,0 5 0,1 2-190,2 3 0,-3-2 1,0 5-1,0-2-251,-1-1 0,2 0 0,-4 0 0,-2-1-389,-1-3 1,3-1 0,-1-4 570,0-2 1,-7-4 0,-2-14 207,0-6 0,-2-7 1,3-5-1,1-5 592,-1-4 1,0-4 0,3 2 0,-2 0-51,2 0 1,2 1 0,3 5-1,4 1 313,3 1 0,5 6 0,3 2 1,3 5-182,4 4 1,3 3-1,8 4 1,2 6-573,0 3 1,-1 3 0,-2 3 0,0 1-328,-1-1 0,-9 0 1,-5-1-1,-3-2-2089,-4-4 2414,-1-2 0,-6-12 0,-3-7 1,-3-8 319,-3-6 0,1-3 0,-2-1 0,0 0 574,1-1 0,-1-1 1,4-4-1,1 1 70,3 2 0,3 6 0,6 0 1,2 8-215,2 6 1,0 3 0,6 6 0,2 3-379,3 3 1,3 7 0,1 5 0,-2 4-234,-1 1 1,-1 6 0,-5-2 0,-6 3-776,-4 1 0,-4-4 0,-9 1 0,-2 0-4175,-1 2 5142,-3 1 0,-14-5 0,-3-1 0</inkml:trace>
  <inkml:trace contextRef="#ctx0" brushRef="#br0">12732 5501 22276,'12'-6'2132,"1"4"1,2 4-1369,2 5 0,-4 4 1,2 3-1,-1 4-1296,0 2 1,4 2-1,-4 2 1,-1 1-3018,-1-2 3219,-1 5 1,-5-1-1,-2 5 1</inkml:trace>
  <inkml:trace contextRef="#ctx0" brushRef="#br0">13551 5267 18507,'-6'-6'-453,"2"-4"1,3-4 0,2-2 0,4-3 0,7-1 0,8-3 1205,7-2 1,9 3 0,4-4-1,6 1-334,7 0 0,-24 15 1,0 0-1,3 2 1,0 2-1,-1 0 0,-1 1-116,27-2 1,-6 5 0,-12 8 0,-6 7-415,-7 6 0,-7 4 0,-13 11 0,-7 1 56,-9 4 0,-6 4 0,-10 1 0,-5 1 68,-3-3 1,-7-1 0,2-5 0,-2-1 145,-1 2 1,5-8-1,5 1 1,7-5 91,6-5 0,9-6 1,7-1-1,8-5-190,9-4 1,12-4 0,14-4 0,6-3-284,8-2 1,4-6 0,-27 8 0,0 0 0,0 1-1,-2-1-639,28-5 0,-2 3 0,-5 1 0,-4 2 1103,-7 1 1,-4-3-1,-3 2 1</inkml:trace>
  <inkml:trace contextRef="#ctx0" brushRef="#br0">14487 5246 14962,'-21'-16'-486,"4"6"0,4 0 1514,5 9 0,3 6 1,7 6-1,7 2-470,8 2 0,13 2 0,10-1 0,5 0-376,5 3 1,3-2 0,2 2-1,-26-9 1,-1 1-459,0 0 1,0 2 0,21 11-1,-5-2 1,-7 0-264,-9 3 1,-11-4 0,-13 2 0,-14-6-53,-16-1 1,-16 2 0,-10-4 0,-3-1-80,-1-1 1,5-3-1,3-1 1,2-2 773,5-1 0,3-1 0,6-4 1</inkml:trace>
  <inkml:trace contextRef="#ctx0" brushRef="#br0">14615 5203 19142,'-34'-17'-820,"8"2"1,12 4-1,4 1 1029,3-1 1,3 1-1,10-2 1,8-1 1493,10-1 0,15-4 0,8 2 1,7 1-1531,-24 7 1,1 1 0,0-2 0,1 0 0,1 1 0,1 2 0,-1-1 0,0 2-208,-2 0 0,0 2 0,27-2 0,-10 5 55,-9 0 0,-3 9 1,-9 3-1</inkml:trace>
  <inkml:trace contextRef="#ctx0" brushRef="#br0">16008 5522 19395,'0'-21'-1012,"1"6"1,3 4 0,3 7 2015,2 7 1,1 9 0,-3 9 0,-4 6-367,-1 4 0,-2 2 1,-2 2-1,-1 4-607,-4 3 0,-7 0 0,-4 1 0,-3-2-1169,-4-2 0,-4 3 1241,-6-3 1,2-3 0,-4 1 0</inkml:trace>
  <inkml:trace contextRef="#ctx0" brushRef="#br0">16955 4948 25013,'0'-20'-704,"0"2"0,0 2 1,1 2-1,1 0 1347,2 1 1,0 5 480,0 1 1,-2 6-1,4 1 1,0 7-1026,0 6 1,-2 8-1,2 7 1,-1 4-31,1 4 0,-2 3 0,2 6 0,0 3-336,0 4 0,-4-5 1,2 7-1,-3-2-562,-1 0 1,0 1 0,0-2 0,1-4-670,2-5 0,-1-11 0,1-2 0,-2-7 1460,-1-4 1,0-3 0,0-4 0</inkml:trace>
  <inkml:trace contextRef="#ctx0" brushRef="#br0">17210 5075 16634,'12'-34'-960,"3"2"0,5 6 1617,4 6 0,9 6 0,1 7 1538,6 3-1767,1 3 1,7 1-1,-2 0 1,3 1 64,-1 3 1,3 5 0,-7 7 0,-5 0-383,-6 3 0,-13 5 0,-3 2 0,-4 1-139,-2 2 0,-5 2 1,-4 1-1,-4 0-5,-5 0 0,-3 3 0,0 1 1,-1-2-178,1-1 1,0-4-1,2 0 1,2 2-773,1 0 1,-2-2 0,4-8 0,-1 1-1541,-1-1 1,-1-2 2430,-4-5 0,-6 5 1,0-7-1</inkml:trace>
  <inkml:trace contextRef="#ctx0" brushRef="#br0">17242 5395 25559,'-6'-16'-3907,"4"0"1,5-1 5154,8 3 0,9 2 0,9 1 0,7 1-481,6-1 0,10 0 0,-21 6 0,0 0 0,1-1 0,1 1-527,0 0 0,1 0 0,-1-1 1,0 1-1,-2 0 0,0 0 0,27-2-936,-4 4 0,-4-2 0,-10 2 787,-1 0 0,5 2 0,4 1 0</inkml:trace>
  <inkml:trace contextRef="#ctx0" brushRef="#br0">18688 4788 19888,'16'-32'-433,"4"5"1,5 3-1,-1 7 1470,2 6 1,0 1 0,4 7-1,-2 1-387,2 0 0,-4 4 0,-2 1 0,-6 4-752,-3 3 0,-1 5 1,-4 3-1,-4 3-280,-3 4 1,-3 2 0,0 6-1,-1 3 56,-3 3 1,-2 2 0,-3 3 0,0 1 126,2 1 0,0 5 0,-2-2 0,2 2-38,3-1 0,3-4 0,1-6 0,1-2 411,3-1 1,0-7 0,5-5 0,-3-4-186,-2-3 1,0-3-1,-4-4 1,-1-1-148,-3-3 0,-5 1 0,-7-3 0,0 1-174,-3 2 0,-5 1 0,-2 3 0,0 2 601,0 4 0,-8 2 1,1 1-1</inkml:trace>
  <inkml:trace contextRef="#ctx0" brushRef="#br0">12881 7108 22389,'0'-44'-187,"5"5"0,2 14 1,2 8-1,1 9 652,-3 8 1,-3 5 0,-4 6-1,0-1-835,0 1 1,-4 3 0,-2 1 0,-1 2-717,0 2 1,4 1 993,0 1 0,-3 5 0,0 1 1</inkml:trace>
  <inkml:trace contextRef="#ctx0" brushRef="#br0">12913 7586 19917,'-16'-4'-249,"8"-1"1,-1-3 1112,3 1 1,3 4 0,7 0 188,3 1 1,2 2 0,3 2 0,2 0-3367,4 2 0,-1 7 2150,0 0 1,1 7-1,3-2 1</inkml:trace>
  <inkml:trace contextRef="#ctx0" brushRef="#br0">12828 8140 19766,'-22'-5'-258,"6"-1"1,4-3 787,7 1 1,8 4-1,11 4 1,5 0-499,4 0 1,5 9 0,3 3 0</inkml:trace>
  <inkml:trace contextRef="#ctx0" brushRef="#br0">12626 8831 15353,'-26'-23'-808,"5"1"0,11 7 1863,9 6 1,14 0 0,9 6-899,4 0 0,2 2 0,4 1 0</inkml:trace>
  <inkml:trace contextRef="#ctx0" brushRef="#br0">12051 1607 10936,'0'-11'-144,"0"0"1,0 1 0,0-1 0,0 0-1,0 1 1,0-1 0,0 1 885,0-1 0,4 0 1,0 1-383,2-1 1,-2 0 0,2 0-1,0-2 1,-2-2 156,1 2 1,0-2 0,-3 0 0,2-1-110,-2 1 1,3 1 0,-2 3 0,0 0 574,-2 1 1,-1-1-661,0 0 0,0 7 1,0 5-382,0 8 0,-1 7 1,-2 6 88,0 3 0,-4 6 0,3 4 0,1 1 1,-1-1-152,1 1 0,-1 4 0,4-2 1,0-1-149,0-1 1,0-3 0,0-2-1,0-2-111,0 0 0,4-10 0,0-2-52,2-4 1,-2-3 0,2-2-317,-2-1 1,4-6-279,-5-1 1,-1-1 0,-5-5-1830,-4 2 2828,-3 0 1,-5 4 0,-2 0 0</inkml:trace>
  <inkml:trace contextRef="#ctx0" brushRef="#br0">11838 1819 10804,'-10'-3'36,"0"-2"0,2 0 1180,1 1 0,5-1-532,-2 1 1,4 3-1,4-2 1,3 3-123,2 3 1,5 0 0,2 4 0,-1 0-452,0-1 0,4 3 0,-1-2 0,1 3-212,-1 0 0,2-3 1,-4-1-1,2 0 31,0 0 0,0-3 1,2 0-1,-1-3 190,-2-3 1,-3-3 0,3-6 0,-2-1 44,-2-1 0,-4-4 0,-3 3 1,-1-1-1032,1 1 0,1-3-3052,4 4 4004,0 0 0,4 3 0,2 0 0</inkml:trace>
  <inkml:trace contextRef="#ctx0" brushRef="#br0">12285 713 10912,'0'-7'-22,"-1"1"1,-1 0 0,-2 0 0,2-2 0,2 0 740,3 0 1,3-1 0,6 2 0,1-4 0,2-2-191,2-1 0,1-4 1,3 3-1,0-2-229,0-2 0,0-1 0,-3-1 0,0 0-225,1 0 1,-4-1-1,-2 1 1,-3 0-209,-3-1 1,-5 0-1,2-2 1,-3-1 0,-2 2-155,-3 0 0,-2 2 1,-4 1-1,-1 3 107,1 7 0,-2 0 1,-1 7 298,-1 0 0,-4 3 0,4 4 0,1 4 0,1 5 129,1 5 1,2 7 0,0 3-146,2 3 0,5 4 0,-2 2 1,3 1-150,1 2 1,0 0 0,0 0 0,0-1 0,0 2-318,0 0 0,4 2 1,-1-1-205,0 1 1,-2-5 0,-1-3 0,-1-2-226,-3-1 1,-1-2 0,-3-4-1,1-6 895,-1-4 0,-6 3 1,-3-2-1</inkml:trace>
  <inkml:trace contextRef="#ctx0" brushRef="#br0">12211 926 10992,'0'-11'132,"0"0"1,1 1 591,2-1 0,1 3 1,5-2-1,4-1 133,3-1 1,2-1-1,3 0-630,0-1 1,3-1 0,-2 5-1,-2 0-471,0 3 1,-3-1-1,-1 4 1,0 2-2989,-3 1 3193,-6 1 1,7 5 0,-2 0-1</inkml:trace>
  <inkml:trace contextRef="#ctx0" brushRef="#br0">12540 819 8767,'-10'0'1454,"3"0"451,0 0 0,4 1-1150,0 3 0,2 2 0,1 5 0,0-1-617,0 1 0,3 3 0,2 1 0,1 1-684,2-1 0,-2 4 0,0-2 0,0 0-1991,0 1 2537,-4 0 0,7 3 0,-3 0 0</inkml:trace>
  <inkml:trace contextRef="#ctx0" brushRef="#br0">13881 500 10787,'-7'-3'-386,"-1"-2"1,1-1 0,0-1 0,1 0 0,0 1 300,1 1 1,1-2 690,-3 3-187,5-4 1,-3 6 0,5-5 0,0-2 1229,0 0 1,0-2-509,0 1 1,0 3-942,0-1 0,0 7 0,0 1 0,0 6 0,0 5 110,0 3 0,-1 4 0,-2 7 0,0 2-135,0 0 1,1 7 0,0-2 0,-2 1-150,2 0 0,1-1 1,1 0-1,0 0-89,0 0 1,0-5 0,-2-3-1,0-5 49,-2-5-348,1-2 0,3-7-1472,0-5 986,0-5 1,0-2 384,0 0 0,1 4-85,3 0 1,-2 6-1330,5 4 1833,0 3 1,-1 0 0,-1 1 0</inkml:trace>
  <inkml:trace contextRef="#ctx0" brushRef="#br0">13881 553 11192,'-6'-14'-98,"2"0"0,3 0 0,2 4 1,3 2 827,3 1 0,2 3 0,2-3 0,0 0-561,-1 1 1,-3-2 0,-1 3 0,0-1 102,0-2 1,-4-1 0,3-2 0,-1-1-94,-1-2 1,1 1-1,-4-5 1,0-1 2,0-1 0,0-5 0,-1 1 1,-2-1 58,0-1 1,-6 4 0,2 0-125,-2 3 1,-3 6-1,-1-1 1,-1 3 0,0 4 172,-2 4 0,4 4 0,-2 6 1,2 8-272,2 8 1,-1 5-1,2 8 1,2 3-152,3 2 0,-1 7 1,2 3-1,0 2-17,2-1 0,1-1 0,1 4 0,2 0-250,0 2 1,4-5-1,-3-5 1,-2-2 18,0-2 0,-2 1 0,0-10-33,0-3 0,-4-5 0,-1-9 0,1-3-877,-1-2 0,-3-6-429,0-2 1759,4-3 1,-6 4-1,4 1 1</inkml:trace>
  <inkml:trace contextRef="#ctx0" brushRef="#br0">13710 958 11160,'0'-7'375,"0"-1"333,0 0 1,2-1 0,1-2-1,4 0 1,4 0 360,3-4 1,3 4 0,4-4 0,1 2-603,3-1 0,-1 2 1,3-2-1,-1 4-1343,-2 2 1,-3 0 0,-2 5 0,-3 0 841,0 2 1,-2 6-1,-3 1 1</inkml:trace>
  <inkml:trace contextRef="#ctx0" brushRef="#br0">13966 926 11638,'7'-4'567,"-1"-1"1,0 0 143,0-4 1,1 1-1,4 0 1,2 2 688,2 1 0,-1 3 0,-4 5-1086,1 4 1,-5 4 0,-2 3 0,-3 4-442,-1 2 1,-4 2-1,-1 2-87,0 1 0,-3 0 1,-1-3-1,1 2 1,2-1-657,1-2 0,2-1 1,3-6-1,0-1-134,0-1 1,8-6 0,4-3 0,3-2 970,4-1 0,6-9 0,2-3 0</inkml:trace>
  <inkml:trace contextRef="#ctx0" brushRef="#br0">13796 1788 12530,'0'-24'-11,"0"1"0,1 3 0,2 0 0,4 1 965,3 2 1,0-2-1,1 4 1,0 4 0,-1 2-1,1 6-59,0 2 1,-4 2 0,-1 4 0,0 5-777,-1 7 1,-1 3 0,2 1 0,-1 2-412,-3 1 0,3 0 0,-2 3 0,0 0-568,-2 1 1,-1-1-1,0 1 1,0-3-318,0-3 1,-5 1 0,-2-1 0,-2 1 492,-2-3 0,-4-6 1,-3-1-1,-2-5 396,-2-4 0,1-3 1,0-2 447,0-3 0,1-1 0,1-7 0,3-1 0,3-3 737,4 0 0,5 3 1,1-1-1,3 2 54,3 1 1,4 5 0,8 1 0,2 2-305,3-1 0,3 1 0,2 3 0,2 0-276,0 0 1,3 1 0,-4 1 0,0 3-640,0 1 0,-2-4 1,-2 2-1,-2-3-1508,-3-1 0,2 0 1755,-4 0 1,-1 0 0,-4 0 0</inkml:trace>
  <inkml:trace contextRef="#ctx0" brushRef="#br0">16082 1149 8544,'6'-15'62,"4"-2"0,-4-3 1,1 1-1,1 1 0,3 0 1,3-3-1,2-1 683,3-3 1,1 3 0,2-4 0,-1 0 0,0-3 0,1-4-437,-1-6 0,-1 4 0,-2-9 0,-4 0-77,-2-1 0,-5-2 0,-1 3 1,-3 3-53,-4 7 1,-4 5 0,-7 9 0,-2 2 45,-3 4 0,-7 7 0,-1 6 0,1 6-41,2 5 1,1 12 0,-1 1 0,2 7-237,3 6 0,2 6 0,7 5 1,2 5-97,2 4 0,0 2 0,4-3 0,0 2 11,0-1 0,5 1 1,2 0-1,2-2-13,2-5 1,-4 1 0,-1-3 0,-1-2-495,-3-3 0,-1-2 1,-3-10-1,-4 0-240,-5-2 0,-6-1 0,-1-8 0,-1-6-975,1-4 1858,-2-8 0,4-2 0,-6-6 0</inkml:trace>
  <inkml:trace contextRef="#ctx0" brushRef="#br0">16029 1341 8422,'5'-16'-16,"-3"0"0,5-4 0,2 1 810,0 1 1,7 4 0,0-3 0,3 1 86,2-1 0,-2 3 0,7-3 0,-1 2-515,0 2 0,0 1 1,-4 2-1,0 0-1164,0 3 0,-3 2 0,-1 5 798,-2 0 0,-1 0 0,-3 0 0</inkml:trace>
  <inkml:trace contextRef="#ctx0" brushRef="#br0">16540 1064 8513,'1'-31'418,"3"3"0,3 4 1,3 4-1,4 4 919,4 0 1,3 2 0,3 5 0,2 1-488,1 5 0,-3 2 0,1 2-810,-3 2 0,-6 5 0,-6 6 1,-5 5-1,-4 4-488,-1 6 1,-8 1 0,-4 1-1,-5-1 142,-5-2 1,1-3-1,-4 2 1,2-1 104,2-2 1,3-6 0,3-4 0,2-2 706,4-2 0,3-4-216,2-2 0,9-7 1,10-1-377,2-2 0,-8 3 1,1 1-1,-4 4-397,-4 5 0,-2 4 0,-4 2 0,-4 2-727,-5 2 0,-5-3 1,-5 4 1209,-2 1 0,-5-4 0,3 0 0</inkml:trace>
  <inkml:trace contextRef="#ctx0" brushRef="#br0">16519 1745 9871,'0'-11'648,"-4"1"1,0-1 0,2 0 0,1 1 2491,1-1 0,5 2-2345,2 2 1,1 7 0,0 8-1,-2 5-455,-1 5 1,-2 2 0,-1 1-292,1 0 0,-2 4 0,3 1 0,-3 1 0,-1 2-422,0-2 0,4-1 1,-1-5-1,0 0-1736,-2 1 1,0-2 0,1-1 251,2-2 1,-2-5-1,-5-1 924,-4-6 1,-6-4 0,-3-2 721,0-3 1,-2-5 0,-3-6 0,-1 2-1,2 2 327,3 0 0,-2 0 0,3 2 1,2 1 2410,2 1-1468,-1 4 1,13 0-1,1 5 1,9 3-203,6 1 0,6-3 0,3 3-385,3-1 1,1-2 0,1-3-1,-2 0 1,1 0-304,-2 0 1,2-4-1,-4-3 1,-1-3-829,-2-1 1,-5 1 0,-3-2 658,-2-2 0,3 2 0,2-3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3361 6852 8547,'1'-6'-174,"3"3"1,3 0 293,2 0 1,7 2-1,2-3 1,4 2 19,6-2 0,5 2 1,11-5-1,3-3 0,5-2 1,4-2-43,0 1 0,-2 1 0,-1 2 0,0 0 0,-1 2 0,-3 2-91,-7 1 1,-7-2 0,-8 4 0,-1-1-186,-3 0 1,-5 2 0,-4-1 0,-2 2-156,-1 1 1,-1 0 0,1 1 332,0 2 0,-5 8 0,-2 6 0</inkml:trace>
  <inkml:trace contextRef="#ctx0" brushRef="#br0">3340 10736 10007,'-17'0'25,"-2"0"1,6 1 0,3 1 0,3 3 230,2 1 0,3-4 0,5 2 0,4-3 0,4-1 158,3 0 1,3-1 0,5-1 0,3-3 0,3-1 0,3-2-316,1-2 1,5 3 0,0 0 0,4 0-763,1 1 1,-1-2 664,9 4 0,0 1 0,3 3 1</inkml:trace>
  <inkml:trace contextRef="#ctx0" brushRef="#br0">2914 5671 20305,'0'-10'-334,"2"2"1,0 1 0,3 0 0,-1 0 0,2 1-1,0 2 1,2 1 703,2 2 1,-3 0-1,0-2 1,0 1-505,-1 3 1,2 0 0,-4 7-1,-2 0-33,-1 1 1,-5-2-1,-5 0 1,-4 3 326,-4 3 1,-8-1-1,-5 2 1,-5-2-87,-8-2 1,-6 2 0,19-5 0,-1-1 0,-3 2 0,-1 0-43,-4 0 0,-1 0 1,-1-1-1,-1-1 0,-4 2 1,0-1-1,0 0 1,1-1-51,1 0 1,0-1-1,4 1 1,1 0-1,5-4 1,2-1-1,1 1 1,2-1 201,-25 0 1,8-1 0,11 0-1,6-1-262,6-3 0,6 0 0,3-4 1,3 4 41,4-1 0,1 4 0,4-4-151,-1 0 0,-1 3-481,4-5 0,-1 5 311,-3-2 0,2-1-778,-5 2 918,4-6 1,-5 9-1,5 0-13,0 6 0,2 4 0,1 0 0,0 2-33,0 2 0,0 7 1,-1 5-1,-1 1 118,-2 2 1,-1 7 0,2 4 0,-3 4 253,0 2 0,-7 5 0,2 0 0,-2 4 11,6-25 1,-1 0-1,1 3 1,1 1 0,-2 0-1,-1 0 1,1 1 0,1 0-77,0 1 0,1 0 0,0-1 0,0 0 0,1 1 0,1 0 1,-1 1-1,1-1 86,1 1 1,-1-1 0,3 1 0,-1 0 0,-1-4 0,0 0 0,0 1 0,1-1-115,1 0 1,0 1 0,-1-1 0,-1 1 0,1-1 0,1-1 0,-1-1 0,0-1 33,-3 30 0,4-4 0,-2-2 1,1-4 73,2-4 0,0-3 0,0-9 0,0 2-102,0-2 1,0 3 0,2-2 0,1-1-122,4 0 0,-1-4 0,1 0 0,1-2-86,2 2 0,-1-8 0,0 0 0,-2-2 12,1 0 1,1 0 0,1-2 0,-2-4 127,-1-2 1,0-2 0,4 0 0,0-3 386,-1-4 1,6 2-1,3-1 1,4-1-77,6 2 0,1-4 0,2 4 0,0 0-100,0 2 0,1 2 0,1 2 0,3-1-171,1 1 1,-4 1 0,2 1 0,-3 1-72,-1-1 0,-5-1 0,-2-3 0,-3 0 165,-1-2 1,-3-5 0,-1 2 0,-2-3 367,-2-1 1,2-1 0,1-3 0,-1-3-3,0-3 1,4 3 0,-2 0 0,1 0-450,-1 1 0,-3 2 0,2 5 1,-4 5-2409,-6 8 2232,-4 7 0,-16 20 0,-4 3 0</inkml:trace>
  <inkml:trace contextRef="#ctx0" brushRef="#br0">13827 1373 21276,'-20'-22'-189,"7"1"0,-4 1 0,4 3 0,2 7 0,0 5 0,2 5 0,-1 4 0,1 5 0,-3 6 801,0 7 1,-3 10 0,1 1 0,1 3-1,1 5 1,1 1-404,1 4 1,-1-1 0,2 4 0,2-2 0,2-2 0,1-3-185,1-3 0,0 2 0,6-6 0,1-1 0,4-2 0,2-3-665,3-5 0,6-1 1,-1-3-1,3-2-393,4-4 1,-3-2 0,4-3 0,0-1-69,3 0 1,-3-6-1,-1 0 1,-4-3 997,-3-2 0,2-10 0,-4 1 0</inkml:trace>
  <inkml:trace contextRef="#ctx0" brushRef="#br0">13710 1351 24077,'-26'-16'-1888,"5"-3"1,-1 5 0,4 2 2141,3 4 0,0-2 1,6 3-14,2-2 0,3 3-8,8 2 0,3 3 0,7 1 0,4 0-159,2 0 0,1-1 0,2-2 0,3 0-170,6 0 0,3-1 0,5-1 0,0-1 47,4-2 1,3-2 0,9-1 0,-27 4 0,1 1-75,2-2 0,0 1 0,3 0 0,1-1 0,0 1 0,0 1 1,2-1-1,1 0 75,1 0 0,1 1 0,3-2 0,0 0 0,1 1 0,0 0 0,-1 1 0,1-1 45,0 1 0,0 0 0,3 1 0,1 0 0,0-1 0,-1 1 0,2 0 0,-1-1 85,2 1 1,-1 0 0,0 0 0,-1-1 0,-1 1 0,0 0 0,0-1 0,-1 1-53,1-1 1,0 1 0,2 0-1,-1 1 1,1 0 0,-1 0-1,-1 0 1,-1 0 22,0 0 1,0 0-1,0 2 1,1-1 0,3 1-1,-1 0 1,0 0 0,-1 0-26,0 0 1,-1 1 0,0-1 0,-1 0-1,-4 2 1,1 0 0,1 0 0,0 0-79,0 0 1,1 0 0,-1 0 0,0 0 0,0 0 0,0 0 0,-3 0 0,1 0-4,-1 0 0,0 0 1,-1 0-1,1 0 1,1 0-1,1 0 1,-1 0-1,0 0 43,0 0 1,-1 0 0,0 0 0,-1 0-1,-4 0 1,0 0 0,0 0 0,1 0 34,-1 0 0,0 0 0,2 0 1,-1 1-1,0 0 0,0 1 1,-2-1-1,1 1-19,0-1 1,-1 1 0,1 0-1,-1 0 1,2 1 0,-1-1 0,0 0-1,-1 1-14,0-1 0,-1 0 0,0 2 1,-1 0-1,-2-2 0,1 0 1,0 1-1,0-1-27,0 0 1,1 1 0,0 0 0,0 1 0,-2-2 0,-1 1 0,1-1 0,0 0 22,0 1 1,0-1-1,0 0 1,1 1-1,0-2 1,0 0 0,1 1-1,0 0 12,-1-1 0,0 0 1,-2 0-1,-1-1 1,29 0-1,-1 0 108,-2 0 1,0 0 0,-1 0 0,-4 0-23,-3 0 0,3-3 1,-1-1-1,0 1-53,0-2 1,-3 4-1,-4-3 1,-1 2 25,1-2 1,-3 3-1,-3-3 1,-7 2 127,-2-1 0,-4 1 1,-5-2-1,-3 0 2062,-6 1-1599,-6-1 1,-1 0-1,-6 1-387,-4 1 0,-3 2 1,0 2-1,-1 3-461,0 1 0,2 1 0,1 3 0,1 1-385,-2 0 1,5 4 0,0 3 0,3 2 13,1 1 0,-1 1 0,-2 3 0,0 5 143,0 4 1,1 0-1,-1 7 1,-5 2-45,-1 6 0,-6 3 1,-2 1-1,-1 0 140,1 0 1,0 2 0,-1-1 0,4-1 233,2-4 1,6-5 0,3-5 0,2-3-55,1 1 0,1-4 0,1 1 0,3-3 70,1-3 1,-3-3-1,3 2 1,0-1 92,0-2 1,-3-6 0,0-4 0,-2-1 650,-1 1-145,0-7 1,-1 3 0,-2-10 0,-5-1 89,-1-3 0,-5 2 0,-2-5 0,0-2-287,-3 0 1,-2-2 0,-4 2-1,-3 0-521,-3 2 0,-3 4 1,-3-3-1,-3 0-58,0 0 0,-4 4 0,-2-2 0,-2 2 184,-2-2 1,4 3 0,-8-4 0,2 2 138,0-1 1,-2 0-1,0 1 1,-1-2 210,3 0 0,5 2 0,-3-2 0,0 2-21,-2-1 1,3 1 0,2 3 0,1 0-428,0 0 1,-5 0 0,2 0 0,0 0 23,-1 0 0,0 0 0,-4 0 1,-1-1-26,-2-3 0,26 3 1,0 1-1,-28-4 0,-1 3 106,0 1 0,29 0 1,-1-1-1,0 0 1,0 0-1,-27-3-17,4 2 1,-2 1 0,-1 1 0,0 0-3,0 0 1,1-4 0,4 0 0,-1 2 31,-3 1 1,26 1-1,0 0 1,-3 0 0,0 0-1,1 0 1,-1 0-36,0 0 1,-1 0 0,1 0-1,-1 0 1,-3 0 0,0 0-1,0 0 1,-1 0 23,0 0 0,0 0 0,2 0 0,0 1 1,2 0-1,0 0 0,0 1 0,1 0 30,1-1 0,0 0 0,-1 0 1,1 0-1,0-1 0,1 0 0,1 0 1,0 1 11,-28 2 1,29-2 0,-1-1 0,1 2 0,0 0-1,-2-1 1,1-1-25,-1 0 1,0 0 0,0 0-1,0 0 1,0 1 0,0-1-1,0 1 1,-1 1-32,0-1 1,-1 1-1,0 0 1,-1 0-1,0-2 1,0 1-1,1 0 1,0 0 35,2 1 0,-1 0 1,1 0-1,0-1 0,0 0 1,1-2-1,-1 1 0,1 0-13,-29 0 1,2 0-1,5 0 1,-1 0 47,1 0 1,0 0-1,0 0 1,0 0 83,-1 0 0,1 0 0,-1 2 0,-2 1-10,0 4 0,-1-1 0,4 0 1,1 0-40,2 0 1,0-4 0,8 2 0,4-3 63,4-1 0,3 0 0,2 0 0,1 0 135,2 0 1,-2-1-1,3-2 1,2 0-48,0 1 0,3-3 0,1 1 0,1 2-181,-1 1 1,-1 1 0,-1 0 0,0 0-67,0 0 0,-1 0 0,1 0 0,-1 0-266,-3 0 1,2 0 0,-2-1 0,4-2-872,3 0 1,4-2 1085,7 1 0,7-6 1,6-7-1</inkml:trace>
  <inkml:trace contextRef="#ctx0" brushRef="#br0">17295 1138 14729,'0'-7'-1652,"-1"1"0,-2 1 1501,0-1 1,-1 2-1,3-3 1,-1-1-1,-2-2 382,2 0 1,1 3 0,1-1 0,0-1 0,0-3-1,0-2 223,0 1 0,0-2 0,0-1 0,1 1-78,2 0 1,-1-3-1,1 2 1,-2 1 0,-1 0-1,0 2 1408,0 1-1678,0 1 1,-1 5 0,-1 4-1,-3 4-209,-1 5 0,3 9 0,-4 4 0,-2 6 118,0 5 1,-2 3-1,1 10 1,-1 1-17,0 1 0,1 6 1,-1 1-1,2 5-11,1 1 0,4-28 0,0-1 0,1 27 0,0-2 94,2-5 0,1 1 1,0-6-1,0-5 111,0-7 0,0-5 1,1-7-1,2-1 84,0-2 0,4-3 0,-3-4 391,-2-1-970,4-4 1,-4-1-1230,6-5 0,-3 5 0,4 2-929,-2 2 0,-4 3 2429,4 2 0,1 3 0,2 4 1</inkml:trace>
  <inkml:trace contextRef="#ctx0" brushRef="#br0">18476 1234 17389,'0'-10'-625,"0"-1"1,0 4 0,0 0-1,0-1 1,0-2 931,0-1 0,0 1 0,0-1 65,0 0 1,3 1 156,1-1 1,-1 1-255,-3-1 0,1 4-91,3 0 0,-3 3 0,4-2-123,0 2 0,-4 1-404,2 7 1,-1 2 0,-2 4 0,0 1 305,0 0 1,0 4-1,0 3 1,0 2 113,0 1 1,-2 5-1,0 2 1,-3 4 206,-1 4 0,3 3 0,-3 6 0,0 2-116,0 2 1,4-1 0,-3 3-1,1-3 48,1 0 0,-1-7 0,4-7 0,0-5-58,0-8 0,-1-1 1,-1-6-1,-2-1-292,2-1 0,1-1 1,1-1-127,0 1 0,0 0 0,0 0 0,0 2-627,0 2 0,2 5 1,4 0-1,7 3-1634,6 1 2559,0 3 1,16 0 0,-2 5 0</inkml:trace>
  <inkml:trace contextRef="#ctx0" brushRef="#br0">19071 2320 15611,'-6'-11'-795,"3"0"1,2 1 0,1-1 0,-2 0 1055,-1 1 1,2-1 0,-3 0 0,3 0 591,1-4 1,0 4 0,0-4 194,0 4 0,0 3-1081,0 1 1,0 6-1,0 2 1,0 9 20,0 6 0,0 9 0,0 4 0,-1 1-187,-3 2 0,2 4 1,-5 0-1,0 1-202,1 0 1,-4-1 0,3-1 0,-2 0 402,-2-1 1,1-1 0,-1-2 0,0-2 260,1-5 0,-1-2 1,2-3-1,0-4 1205,2-3-941,5 1 0,-2-12 1,9 3-188,6-3 1,0-1-1,7-1 1,1-2-279,1 0 1,6-2-1,3 3 1,1-2-180,2 2 0,5-1 0,2 1 0,3-2-5,4 2 0,4 1 1,7 1-1,3 0 102,-29 0 1,1 0 0,28-1 0,-29 0 0,-1-1 0,2 0 0,0 1 8,1-1 0,0 1 1,5 1-1,-1-1 0,-1 1 1,-1-1-1,-1 0 0,0 0 54,0-1 0,-1 0 0,-3 0 1,0 1-1,29-1 0,-2 0 25,-5-2 0,-9 1 0,-7 3 0,-4 0-104,-4 0 1,-3 0 0,-9-1-46,-5-3 79,-5 3 1,-11-5 0,-2 4 0,-3-3-462,-5-1 0,-1 0 0,-4-2 0,1 1 100,1-2 0,2 4 0,-3-3 0,2 0 113,2-1 0,1 3 1,4 1-665,3 0 646,-2 4 1,9-2 0,0 6 0,5 4 202,5 3 1,2 4 0,1 1 0,1 2 655,-1 2 0,2 0 0,-1 0 0,-1-2 69,-1 2 1,-5-2 0,-1-1 0,-1 1-476,-3-1 1,-5-3 0,-5 2 0,-4-4-881,-2 0 1,-5 1-1,0 1 1,-4 2 691,-2 2 0,-4 1 0,2 3 0</inkml:trace>
  <inkml:trace contextRef="#ctx0" brushRef="#br0">20954 2383 8932,'0'-30'172,"0"1"1,0 4-1,0 4 1,0 3 504,0 4 0,-4 8 1,1 6-1,-1 7-231,0 6 0,1 4 0,-3 5 0,2 3-44,1 4 0,-2 1 0,2 3 0,-1 2-201,0 0 0,2 1 0,-1-3 0,2 1-125,1 2 1,0-2 0,0-5 0,1 0-781,2 0 0,3 1 1,4-2-1,-2-4-984,-1-5 1,-1-3 0,1-3 1687,-3 2 0,-8-1 0,-2-4 0</inkml:trace>
  <inkml:trace contextRef="#ctx0" brushRef="#br0">20635 2468 9455,'1'-21'-54,"3"0"1,3 1 538,2 2 0,6-1 0,3 4 1,5-1 191,5 1 1,2 1 0,9 3-1,0 1-701,-2-1 1,1 4-1,-5 1 1,0 1-345,-2 3 0,-6 2 1,0 3-1,-3 5-447,-1 1 0,-5 6 0,-4 4 793,-4 5 0,-6 3 0,3 5 1</inkml:trace>
  <inkml:trace contextRef="#ctx0" brushRef="#br0">21082 2564 9455,'-4'27'-371,"0"-3"1,2-4 491,1-2 1,2-6-1,3-2 1,4-4 431,5-1 1,0-5-1,5 1 1,1-4 15,1-3 1,2-5 0,1-3-1,-1 0-511,-2-2 0,-7 3 0,-1-4 0,-5-1-239,-2 1 1,-3-2 0,-7 4-1,-5 0 1,-7-1 1,-4 2 0,-3 5 0,-2 2-150,-1 3 0,2 3 1,-2 1-1,0 1 283,0 3 0,8 1 1,1 7-1,6 4 102,5 5 1,4 0 0,6 5-1,5-1 99,5 0 1,9 0 0,6-4 0,3 0-5,1 1 0,-4-2 1,-1-4-1,-1-4-42,-2-4 1,-5-5 146,-1 0 0,-10-6 1,-1-4-1,-5-3-121,-2 0 0,-3-1 1,-1-1-1,2-1-71,1-1 1,2 0-1,4 3 1,5 2-795,7 1 0,3 0 0,2 5 0,2 0-1729,1 2 2478,4 1 0,-2 0 0,5 0 0</inkml:trace>
  <inkml:trace contextRef="#ctx0" brushRef="#br0">21560 2586 9455,'0'-21'-160,"1"4"0,3 3 630,3 2 0,2 2 0,2 2 0,0 2 366,-1 1 0,2 2 0,1 4 0,1 3-266,-1 3 1,3 2-1,-2 3 1,-1 1-428,-1 1 1,-3 6 0,-1 0 0,-2 4-267,-1 0 1,-1-2 0,-6 0 0,0 2-620,-1 1 1,-7 0-1,1-4 1,-4 0-681,0 1 0,-3-5 0,1 0 1439,-2-2 1,0-1 0,-5-3 0</inkml:trace>
  <inkml:trace contextRef="#ctx0" brushRef="#br0">21986 2266 13582,'0'-17'-232,"0"0"1,0 2-1,0 2 1,-2 1-1,0 1 1,-1 1 1915,0-1 1,2 0 146,1 1-1547,0 4 1,4 7 0,-1 8-1,1 6-373,0 1 0,-2 2 0,2 4 0,0 3-150,-1 4 1,5 1-1,-5 2 1,-1 0-49,0 0 0,1 3 1,1 2-1,-2 0-27,-1-1 0,-2 3 1,-1-2-1,-2 0-144,2-1 1,-3-4 0,0-6 0,1-2-243,-1-4 0,0-6 0,2-1-140,-5-4 0,3-5 881,-3-4 0,-3 0 1,-6 0-1</inkml:trace>
  <inkml:trace contextRef="#ctx0" brushRef="#br0">21879 2564 12594,'11'-10'-203,"-4"-1"0,1 0 0,3 1 891,2-1 1,6 0 0,-3 1-1,3 0 242,3 3 1,-2-1-1,8 3 1,0 0-381,0 1 0,1-3 0,-4 3 0,-1 2-371,-2 1 0,-2-3 0,-2 0-673,-4 2 1,-3 2-2009,-4 4 2428,-2-3 0,-15 13 1,-2-2-1</inkml:trace>
  <inkml:trace contextRef="#ctx0" brushRef="#br0">19465 958 11072,'-4'-7'-709,"0"-1"0,-1 0 0,0-1 91,3-2 0,1 0 0,1 1 664,0-1 0,0 0 1,0 1-1,1-1 98,2 1 1,-2-1-1,4 0 1,-1-1 98,-1-2 0,6-1 0,-4-4 0,1 1 47,-2-1 0,1 3 0,-1-2 1,1 0 38,0 2 1,-2-1-1,-1 4 1,0-1 333,1 1 1,1 1-321,-4 2 1,-1 4-1,-2 3-234,0 6 1,-5 4-1,1 7 1,-3 4 13,-1 2 0,1 1 0,-1 2 1,2 0-107,2 2 0,-4 5 0,3-2 0,-3 3-1,2 1 1,0-1-1,-1 3 1,0 1-18,3 4 0,-1 2 1,3 3-1,0 1-15,1 1 1,-3 2-1,3-5 1,2 0 3,1-5 1,-1-5-1,0-5 1,-2-2 80,2 0 1,1-8 0,1 0-39,0-5-53,0-3 1,-1-4 0,-2-3 44,0-6 1,-4-3-1,2-4 1,-1-1-354,-2 0 0,-2 0 0,0-2 0,-1-3 18,0 0 1,4-1 0,0-2 0,-1 1 253,-1-1 1,1 4 0,3 1 0,0 1 383,2-1 0,-1 2 0,0-2 94,2 2 1,2 5-1,3 1 85,4 1 0,3 2 0,1 3 1,-1 1-173,1 2 1,3 3-1,1 5 1,1 0-305,-1-1 1,0 1 0,-2-1 0,3 1-52,0 0 1,-3-1-1,2 1 1,-4 0-192,0-1 0,3 1 0,0-2 0,1-2 99,0-3 0,-2-3 0,3-1 0,1 0-171,0 0 1,-3-1 0,2-3-537,0-3 1,-2 1 821,-4-1 1,6 5 0,0-3 0</inkml:trace>
  <inkml:trace contextRef="#ctx0" brushRef="#br0">13700 2671 20496,'-10'-11'-1053,"2"0"1,2 1 0,0-1 0,2 0 0,-1 1 0,2-1 1219,2 1 0,1-1 0,0-1 1,0-1-1,0-1 363,0 1 1,0 1-493,0 1 1,1 2 307,3 2 0,1 7 1,2 7-1,-4 4-367,-1 3 1,1-1 0,1 6-1,-2 2-12,-1 3 0,-1 2 1,0-2-1,0 5-293,0 2 0,0 1 0,0-2 0,0 0 307,0-2 0,0 1 0,0 2 0,1 0-44,3-2 0,1-5 0,3-5 1,-1-3 80,1-4 0,-2-1 1,1-7-1,2-2 563,0-1 1,3-5 0,1-3-390,1-3 1,5-4 0,-3 0 0,2 1 0,0 1 111,1 1 1,4 1 0,2 0-1,-1 2-65,-2 1 0,1 4 0,0-1 0,3 0-70,2 1 0,-4-1 1,5 4-1,0-1 110,2-3 1,6 2 0,2-4 0,2 0-24,2 0 1,0 3 0,3-3 0,3 0-14,-1 0 1,1 4 0,-4-2 0,2 3-348,1 1 0,-3 0 0,1 0 1,-1 0-98,1 0 0,-1 0 0,3 0 0,-3 0 137,-4 0 1,3 0-1,2 0 1,0 0 53,1 0 0,-3-4 0,3 0 0,-1-2 73,0-3 1,2 0 0,-5 0 0,1 0-65,-3 2 0,0 5 1,0-2-1,0 2-148,2-2 0,-8 3 1,6-2-1,-5 1 82,0 2 1,0 0 0,-1 0-1,0 0 52,-1 0 0,-1 0 1,0 0-1,3 0 61,3 0 0,-2 0 1,-2 0-1,-2 0 14,-1 0 1,0-3-1,0-1 1,1 2-105,2 1 1,-2 1 0,4 0 0,1 0-54,4 0 1,-3 0 0,4 0 0,-3 0 9,-2 0 0,3 0 0,-2 0 1,3 0 81,0 0 0,1-1 1,-1-2-1,2 0 66,2 0 1,-3-1-1,0-1 1,-2 0-63,-1 0 1,-2 2-1,1 3 1,0 0-38,-2 0 0,4 0 1,-5 0-1,2 0-61,2 0 0,-3 0 1,-2 0-1,-2 0 62,-1 0 0,0-4 0,-1 0 1,-1-2 150,-2-3 0,-4 0 1,2-2-1,-2 1 62,1-1 1,0 0 0,-4 2-1,1 1-109,-1 1 0,0 1 0,-1-1 0,-1 2-35,-1 0 0,-5 4 1,1-4 298,-2 0 81,-2 4 0,-4-8-343,-2 2 1,-3-3-1,-1 0 1,0-1-186,0 0 1,-1 1-1,-1-1 1,-2-1-71,2-2 1,-3 2 0,1-2 0,2 2-87,1 2 0,-3-1 1,1 0-1377,0 1 588,-3 4 1,4 1-1,-4 6 355,1 3 0,1 2 0,1 4 0,0 1-102,0 0 0,-2-1 0,-1 2 0,-1 1-451,-1 1 1317,1 0 1,-3 2 0,-1 0 0</inkml:trace>
  <inkml:trace contextRef="#ctx0" brushRef="#br0">17742 2341 8490,'0'-11'-10,"0"1"0,1-1 0,1 0 0,2 1 0,-2-1 330,-1 0 1,3 1-1,-1-1 1,1 0-1,0 1 236,-1-1 1,4 0-1,-3 1-76,-2-1 1,0 4 0,1 0 917,0-1-1199,1 3-177,-4 0 1,-4 14-1,0 2 1,-2 5 0,2 0 0,-2 4-107,2 2 1,-5 0 0,3 9 0,-1 0-35,0 2 0,1 7 1,-2 2-1,1 8 59,-1 6 1,-2 3-1,5-27 1,0 0-1,-1 0 1,1 0 61,0-1 1,-1 1 0,1 2-1,0 0 1,-1-1 0,1 0 0,0-1-1,-1-1 1,-4 27 243,-1-4 0,-1-4 0,-1-3 36,-1-3 1,0 1 0,3-6 0,1 1-133,-1-1 0,2 2 0,0-3 0,3 0 0,2-4-118,1-4 0,2 0 0,1-2 1,0-1-58,0-2 1,0-4 0,0-3 0,0-3-147,0 0 0,0-6-102,0 1 1,-1-6-80,-3-1 1,-2-6 0,-4-5 142,-1-5 1,4-1-1,1-2 1,1-1 62,3 1 0,1-2 0,1-2 1,1 1 300,3 1 1,0 4 0,5-2 84,-2 0 1,0 2 0,3 5 0,1 2-1,0 3 26,-1 3 1,1 1 0,0 0 0,-1 1 51,1 3 0,3 5 0,0 6 0,-1 2-202,-1 2 0,-2 1 0,-2 1 0,-2 0-898,-2 1 1,4-6 0,-4-2-1797,2-2 2577,-3-1 0,6 0 0,-3-1 0</inkml:trace>
  <inkml:trace contextRef="#ctx0" brushRef="#br0">17401 4394 8475,'-3'-10'446,"-1"-1"1,1 2 0,-1 3 0,1 6 0,0 7 609,2 6 0,1 3 0,1 6 0,2-1-508,0 0-548,1 5 0,-4 0 0,0 4 0,1-3 0,1 0 1,2-1-1,-1 1-283,2 1 1,-4-5 0,4 1-1,-1-5-188,-1-5 1,2-3 660,-2-4 0,2-9 1,3-8-1,-2-8 420,-1-6 0,3-2 0,-1-4 1,3-1-161,0-2 1,2-3 0,1 2-456,1-1 1,2-1-1,-3 5 1,2 2-1,1 2-653,-1 1 1,-1 6 0,-2 7-475,2 4 0,-6 5 0,3 6 0,-2 4 0,0 5 1132,-2 0 0,2 6 0,-3-1 0</inkml:trace>
  <inkml:trace contextRef="#ctx0" brushRef="#br0">17720 4565 8461,'5'-11'4205,"-4"0"-3340,3 1 0,-3 3-214,-1-1-585,0 6 0,0-1 1,-1 6-229,-3 4 0,2 3 0,-5 1 0,0 3 1,0 1-359,0 1 1,4-1 0,-1 1 0,0 0 171,0-3 1,1-2 0,3 0 0,0 0 392,0-1 1,1-4 0,3-2 0,3-4 271,2-4 0,2-2 1,-1-6-1,1-1 349,0-1 1,1-3 0,1 1-1,1 1-225,-1-1 0,-3 2 1,-1 4-518,-2-1 0,0 5 1,3 2-1,0 6-339,-3 5 0,1 0 0,-3 8 1,1-1-771,2 1 0,-2 4 1,0-3-1,0 1 1185,0-3 0,1 2 0,4 1 0</inkml:trace>
  <inkml:trace contextRef="#ctx0" brushRef="#br0">18018 4267 8421,'0'-17'473,"4"-2"0,1 5 774,0 1 1,-1 2-341,3 4 1,-3 7 0,2 7-1,-2 3-221,-1 0 0,-2 6 0,-1 2-675,0 2 1,0 4 0,0 3 0,0-1 0,0 0-146,0-3 1,0 3-1,0-1 1,0 0-890,0 1 0,0-3 0,0 5 0,1-2-287,3-3 1,-2 0 0,5-3 0,1-2-590,2-4 1899,0-2 0,1-2 0,0 1 0</inkml:trace>
  <inkml:trace contextRef="#ctx0" brushRef="#br0">18178 4618 8410,'7'-11'947,"0"1"1,-3 0 73,3 3 1,-4-1-1,4 4-470,2 2 1,-4 4 0,3 3 0,-1 1-387,-1 2 0,3 2 1,-2 0-1,3 1-581,0-1 0,-3 1 1,0 1-1,2 0 416,0-2 0,-3 8 0,-1-6 0</inkml:trace>
  <inkml:trace contextRef="#ctx0" brushRef="#br0">18274 4394 8550,'0'-15'289,"0"2"0,0-4 1,0 2 790,0 2 0,4 1 0,3 3-948,3 2 1,-3 2 0,0 5-133,1 0 0,2 5 0,0 1 0</inkml:trace>
  <inkml:trace contextRef="#ctx0" brushRef="#br0">18454 4128 8312,'0'-10'2756,"5"4"-1680,2 2 0,3 13 0,1 6-873,4 7 0,-4 7 0,4 5 1,-4 3-1,0-1-366,0 1 1,-4 3-1,-1-1 1,-2 1-298,-1-1 0,-2-2 0,-1-6 0,-1-3-373,-3-3 0,-5-4 0,-5-3 520,1-4 1,1-7 0,1-3-1,1-4 1033,-1-4 1,5 2 0,1-6 0,2-3 0,-1-2 95,2 0 0,1 5 0,1 1-526,0-2 1,4 5 0,3 0-1,3 3 1,1 1-471,-1 0 0,2 3 0,1 2 0,2 1-428,2 2 1,-3 2-1,3 0 1,-2 1-331,-2 0 1,-1-4-1,-2-1 1,1-2 302,0-1 0,-2-3 0,-2-4 529,-3-3 1,-3-3-1,-1-3 1,0-3 449,0 0 1,0-1-1,0-2 1,0 3-159,0 0 1,1-2 0,3 5-1,2 3-298,0 2 1,4 5 111,1 0 0,-1-3 0,6 0 0</inkml:trace>
  <inkml:trace contextRef="#ctx0" brushRef="#br0">18859 4171 8361,'-4'-25'430,"0"0"1,2 2 942,1 0 1,1 7-1,1 3-383,3 4 1,-2 5 0,5 5-544,1 2 0,2 8 1,-1 7-1,0 3-159,-2 4 1,0-2 0,3 6-1,0 0-631,-3 2 1,2 1 0,-3 0-1,0 0-212,-2 0 0,-3-4 0,-1 1 0,0 0-597,0 2 0,-8 0 0,-4-3 0,-2-3 464,-2-3 1,-3-4 0,3-3 0,-1-3 649,3-6 1,2-5 0,2-4-1,0-6 417,3-4 1,4-4-1,6-7 1,4-2 142,3-1 1,5 2 0,4-2-1,3 1 161,3 2 1,4 3 0,-3 3-1,2 4-565,5 2 1,-1 3 0,3 2 0,0 4-1059,0 6 0,-5 3 1,0 4-1,-2 2-152,-5 2 1,-5-2-1,-5 2 1092,-5-2 0,-3-1 0,-5-1 0</inkml:trace>
  <inkml:trace contextRef="#ctx0" brushRef="#br0">19220 4448 8361,'-7'0'1011,"0"1"-31,-1 2 0,3 0 0,0 3 0,2-1 68,-1 1 0,2 3 0,5 4-737,4 1 1,-1 0-1,1-3 1,1 0-1026,-3 4 1,5-3 0,-4 2 0,0-2-1715,-3-2 1,2 4 2427,-1 1 0,-1-1 0,-3-4 0</inkml:trace>
  <inkml:trace contextRef="#ctx0" brushRef="#br0">19305 4267 8361,'6'-11'5,"4"0"1,-3 1 0,2-1 187,2 0 0,-1 6 0,1 1-193,0 3 0,4 6 0,2 0 0</inkml:trace>
  <inkml:trace contextRef="#ctx0" brushRef="#br0">19433 4416 8314,'-11'10'374,"1"1"1254,-1 0 0,5-1-654,3 1 1,3-5-1,3-2 1,4 0-865,3 0 1,1-1-1,2-3 1,2 0-472,-2 0 0,2 0 1,0 0-1,1 0-266,-1 0 1,-1 0 0,-3 0-88,0 0 0,-1 0 1339,1 0-41,-5 0 0,0 0-769,-3 0 0,0 0 1,2 1-278,0 3 1,3-3 0,0 3-1,1-3 40,2-1 1,0 0 0,2-1 0,3-2 496,0 0 1,1-7 0,2 1 0,-3-4 696,0 0 1,1-3 0,-2 2 0,-1 1-7,1 1 1,-3 5 0,2 1-1,-2 2-446,-1 1 0,-4 2 1,0 3-1,0 4-309,-1 5 0,2 3 1,-4-1-1044,-2 1 1,0 4 0,1-3 0,0 1-3045,0-1 4076,-2-1 0,-6-3 0,-1 0 0</inkml:trace>
  <inkml:trace contextRef="#ctx0" brushRef="#br0">14434 649 8585,'-17'-9'85,"2"0"0,4-7 1,1 2-1,-1 3 0,0 5 1,1 6-1,-1 8 0,2 9 192,1 6 1,-1 5 0,3 4 0,0 0 0,1-1 0,2 3-202,-1 1 1,1-1-1,4 4 1,3-1-159,3-3 0,3-1 0,4-1 0,3-1 1,1-4-1,-2-5-951,0-3 1,-2-6 590,-4 2 0,-5-13 1,-5-7-1,-7-7 284,-6-5 1,-5-5-1,-5-4 1,-3-4 193,-1-5 1,-1-5 0,-1 2 0,3 0 573,3 3 1,2 7 0,10 4-162,6 5 1,12 8 0,9 9-1,10 6-161,10 6 0,9 6 0,5 5 1,5 0-153,-27-10 0,0-1 1,1 3-1,-2-1 1,24 14-1,-3 2-315,0 1 0,-5 1 0,-7-1 1,-9-2-636,-7-1 814,-9-1 0,-2 1 0,-3 1 0</inkml:trace>
  <inkml:trace contextRef="#ctx0" brushRef="#br0">20220 447 21338,'0'-21'-848,"-1"3"0,-2 0 0,0-1 0,1-1 0,2 0 0,2 1 0,3 3 1400,1 0 0,-4 2 0,3 3 0,-2 3-516,1 5 0,-2 8 0,-4 14 0,-3 5 0,0 4 0,-1 3-124,0 1 1,3 4 0,-4 0 0,0 1-207,1-1 0,0 3 0,4-3 1,-3-2-148,-1-1 1,4-2 0,-2-3-1,2-4-110,-2-5 0,2-5 0,-5-8 389,-2-6 1,0-9 0,-3-10 0,-1-5 494,-1-4 1,0-7 0,3 0-1,2 1 73,2 1 1,2 5 0,5 4 0,2 3 53,5 7 1,10 5 0,12 10 0,7 4-370,6 5 1,6 10 0,5 9 0,-27-14 0,0 2-321,-1 0 1,-1 1 0,2 1 0,-2 0-1,-2 2 1,0 2 9,0-1 0,-3 2 0,7 24 0,-1 6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7126 9917 22096,'-31'-15'-399,"-1"0"0,2 0 0,5 0 0,8 5 0,4 3 0,1 1 0,-1 1 0,0-1 2609,3 0-2168,0 4 0,10-3 0,1 5 351,8 0 1,8 0-1,6 0 1,3 0-42,2 0 1,6 0 0,8 0 0,7 0-162,3 0 0,3-3 0,-25 0 0,1 1 0,3-1 0,0 1-94,3 0 1,2-1-1,7-1 1,1 0-1,5 1 1,0-1 0,3 0-1,0-1-188,2-1 0,1 1 1,-17 2-1,0 1 0,1 0 1,1 0-1,0-1 1,1 1-1,0-1 0,1 0 1,-1 0 151,2 0 1,-1 0-1,0 0 1,1 0-1,-1 1 1,0 0 0,-1 0-1,0 0 1,1 0-1,1 0 1,0 0 0,1 0-6,2 0 0,0 0 0,1 0 1,-1 1-1,-1 1 0,1-1 1,2 0-1,-1-1 0,1 1 0,-1 0 1,1 1-1,0-1-75,0 0 0,0-1 1,1 1-1,1 1 1,1 0-1,0-1 1,0 0-1,1 0 1,0 0-1,-1 0 1,0 1-1,0-1 63,-2 1 1,0 0-1,0 0 1,-2 1 0,1-1-1,-1-1 1,-1 1 0,0 0-1,0-1 1,-2 1-1,1-1 1,0 0 61,-2 0 0,0 0 0,0-1 0,15 0 0,-2 1 0,-1 1 0,-2 0 0,-5 0 0,-1 0-25,-2 0 0,-2 0 1,-4 0-1,0 0 1,-5 0-1,-1 0 1,-4 0-1,0 0 90,22 0 0,-11 0 1,-13 1-1,-7 1 199,-8 2-545,-8-1 0,-3-1 0,-8 0 0,-3 3 133,-2 1 1,-3 1 0,-1 3 0,-1 1-1930,1 0 1,-3-1 2263,2 1 1,0 4-1,3 2 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20337 3139 24355,'-1'-10'-865,"-2"2"1,-1 2 0,-2 0 0,-4 2 2105,-3-1 0,2 2 0,-4 6 0,2 2 0,0 0-1017,-1 4 1,-1 1 0,3 3 0,0 2 0,3-4-633,-1-2 0,6 4 0,0-3 1,4 2-190,4 0 0,1-1 1,7-2-1,1-1 564,1-1 1,1 1 0,-5 2 0,0 1 155,-3-1 0,-2 2 1,-5 1-1,0 1 436,0-1 1,-5 3 0,-3-1 0,-4 1 765,-2-1 1,-5-1-1,1-3-1340,-2-1 0,3 1 1,3 0-1,2-2-1765,2-2 0,5-2-246,5-5 0,5 0 0,5 0 0,1 0-36,0 0 2356,-1 0 0,1-5 0,-1-1 0</inkml:trace>
  <inkml:trace contextRef="#ctx0" brushRef="#br0">20497 3309 24355,'5'-11'-661,"0"0"0,-4-1 0,2 0 0,0 3 3386,0-1 0,-3 5-1669,-4 2 1,-1 4 0,-3 5 0,1 5-895,-1 0 1,-2 6 0,1 1-1,1 2-326,0 1 1,3 0 0,-3 1 0,5-2-830,2-3 0,1 3 1,0-3-84,0 0 0,1 1 1,2-5-1,5-2 324,1-3 0,3-5 0,2 0 0,3-1 0,0-2 258,1 0 1,-4-5-1,3-2 164,-2-3 0,3 0 0,-4-1 1,0 0-1,0 1 298,1-1 1,-1 0 0,-4 1 0,1-1 157,0 0 0,-1 2 0,0 1 474,-3 1 1351,2 4 1,-8 0 0,3 6-82,-3 4 0,-1 3 1,0 0-1,0 1-1529,0 0 0,4-1 0,-1 1 0,0 0-713,-2-1 0,-1 4 0,1 1-863,3-2 0,-3-1 0,2-2 1,0 0-6995,0-3 7947,-2 2 1,9-3 0,-4 5 0</inkml:trace>
  <inkml:trace contextRef="#ctx0" brushRef="#br0">20848 3245 24355,'-6'-14'-5818,"2"0"8250,3 1-1540,1 1 0,0 5 0,1 0 0,3 0 531,3 1 0,-1 2-4614,1 8 3092,-5 2 0,8 4 1,-5 1-1</inkml:trace>
  <inkml:trace contextRef="#ctx0" brushRef="#br0">20539 4362 24355,'6'-14'-1034,"-2"-1"0,-2 0 1,0-1-1,3 4 1991,1 4 0,1-1 0,5 1 0,2 0 0,3 1 0,0 4-117,1 1 1,0-1 0,2-1 0,-2 3 0,-4 3-1,-2 6-1039,-2 1 0,-4 6 0,-2 3 1,-4 2-1189,-4 2 1416,-7 4 0,-5 0 0,-7 3 0,0-1 0,-2 1 1,3-1-1,1-1 186,4-1 0,0-1 0,1-3 0,4-2-188,4-3 1,5-1 0,2-7-1,7-1 663,8 0 0,6-6 0,4 1 1,2-3-689,1-3 0,1 2 0,4-4 0,-1 1-2,-3 1 0,-6-1 0,-8 6 0,-4 1 0,-2 4-6,-4 3 1,-4 5 0,0 2 0</inkml:trace>
  <inkml:trace contextRef="#ctx0" brushRef="#br0">20805 5448 25165,'-14'-25'-478,"0"1"0,-1 4 1,1 5-1,-1 3 1,-2 3-1,-2 1 1496,-1 5 0,-2 2 0,-2 1 0,-1 0 1,2 1-1,0 2-430,2 5 1,3 1 0,2 2-1,2-1-648,4 1 1,4 0-1,6-1 1,0 2-317,0 2 0,6-2 0,5 3 0,5 0 394,4-1 0,3 5 0,1-2 0,2 5-6,1 2 0,-4 0 0,1 5 0,-4 1-353,-2 5 1,-10-2 0,-1 3 0,-6 0 310,-4-1 0,-11 2 0,-10-3 0,-4 0-124,-5-3 1,-2-5 0,5-8 0,1-4 28,4-2 0,9-7 0,5-5 1,8-6-101,5-4 1,13-6-1,10-4 1,6-5 123,4-2 0,2-2 1,3-3-1,-1 0-44,1 0 1,1-1-1,-4-1 1,-5-1 178,-6 0 1,-6 1-1,-5 0 1,-10-1 94,-6 5 0,-11 3 0,-9 6 0,-7 4-139,-6 3 0,4 3 1,-1 3-1,4 2 37,3 1 0,2-3 1,1 2-1</inkml:trace>
  <inkml:trace contextRef="#ctx0" brushRef="#br0">20199 6799 14044,'-5'-11'-428,"4"5"1,-3-2 0,8 3-1,4 0 1,4-3 1388,2 3 1,5-5-1,-1 4 1,3-1-594,4 0 0,1 3 0,3-1 0,-1 0 0,-2 1 0,-4 1-8,-3-1 1,-1 2-1,-8 5 1,-4 6-248,-3 4 1,-3 3 0,-2 7 0,-1 1 34,-4 5 0,-4 6 1,-2 4-1,-2 5 28,-2 6 1,4-1-1,-1 9 1,2-1-275,2 0 1,6-27 0,2 0 0,-2 27 0,5-3-590,6-3 236,5-8 0,9-11 0,1-8-125,-1-1 1,0-11 0,1-5 0,-2-5-2899,-3-2 3637,-6 0 1,-6-5-1,-5-1 1</inkml:trace>
  <inkml:trace contextRef="#ctx0" brushRef="#br0">20156 7405 8454,'0'-30'0,"3"1"0,5 5 1413,10 1 0,8 5 0,9 1 1,4-1-615,2 1 0,1 2 0,-2 6 0,-2 1-1041,-2 5 0,0 3 242,-4 3 0,0-1 0,0 2 0</inkml:trace>
  <inkml:trace contextRef="#ctx0" brushRef="#br0">20337 8342 8490,'-11'0'333,"2"-1"1,1-2 0,1 0 1694,-2 0-1603,5 2-127,-6 6 0,8 0 0,-5 3-211,-2-1 0,3-1 1,-1 2-1,-1-2-183,-1-1 0,2 2 0,-1-4 1,0 0-14,-1-2 1,3-2 0,2-4 0,3-6 248,1-5 1,0-5-1,2-4 1,6-5 161,6-4 1,6 0-1,5-4 1,3 2-21,3 6 0,2 4 0,1 9 0,2 6 160,-2 7 1,-6 6-1,-3 9 1,-4 11 155,-3 10 1,-7 12 0,-8 8 0,-3 3 70,-3 1 1,-9-2-1,-8 0 1,-6-1-439,11-26 0,-1-1 1,-14 22-1,-5-3 0,3-3-1146,4-3 0,-2-4 0,5 4 915,2 1 0,0 2 0,2 0 0</inkml:trace>
  <inkml:trace contextRef="#ctx0" brushRef="#br0">20103 9768 12180,'-11'-16'-276,"2"0"0,2-4 0,4 1 0,7 1 0,8-1 385,8-1 1,7-5 0,7 0 0,3 2 463,1 0 1,2 5 0,6 2 0,3 0-212,-1 3 1,-2 6 0,-7 5-1,-5 6-372,-4 6 0,-2 3 1,-6 7-1,-6 4 15,-3 2 1,-7 1-1,-5 4 1,-7 0-153,-8 2 1,-6-3 0,-5-1 0,-3 0-67,-3 2 0,-1 0 0,0-3 0,2-4 143,1-5 1,8 0 0,8-5 0,5-1-98,4-1 0,15-5 0,11-1 0,15-2 136,10-1 1,-17-2 0,2-1 0,0 0 0,2 0 0,0 0 0,0 1 99,0 1 1,0 0-1,-3 0 1,-1 2-1,23 6 1,-14 1 415,-14 0 1,-14 3 0,-23 1 0,-15 1 101,-16-1 0,-11 4 0,21-11 1,0 0-1,-1 1 0,-1-1-450,0-1 1,0 0-1,1 1 1,-1-1-1,-1 1 1,1-1 0,1-1-1,2 1-400,0-2 1,2 1 0,-23 10 0,6 0-1</inkml:trace>
  <inkml:trace contextRef="#ctx0" brushRef="#br0">20486 11364 8436,'15'-32'288,"3"1"0,8 4 1,5 5 147,3 7 1,1 4 0,-3 3 0,0 2 24,0 2 0,-1 1 1,-4 7-1,-4 4-330,-5 5 1,-9 5 0,-2 7 0,-6 3-1,-6 3 1,-7 2-53,-8 2 0,-6 0 0,-7 2 0,-2 0 357,-4-3 1,1-1-1,0-2 1,3-2 24,4-5 1,5-2 0,9-5 0,8-4-227,8-4 0,22-9 0,20-9 0,-11 3 0,2-1-449,7-1 1,1-1-1,5-1 1,1 0-1,4-1 1,2 1-1,0 2 1,1 0 213,-1 2 0,0 1 0,1 4 0,0 1 0,-2 3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9307 9778 8273,'-26'-15'624,"8"2"-100,0-5 0,10 0 0,7-3 0,7 0-252,8 0 0,5-1 0,3 0 0,3-2 0,5-2 0,3 0 136,2 0 0,7-2 0,-1 3 1,5 1-284,3 2 1,-4 6 0,0 6 0,-4 5 0,-3 4 0,-3 3-115,-4 5 0,-9 5 0,-9 11 1,-4 3-11,-6 6 1,-8 1-1,-6 6 1,-9 0 131,-8-1 0,-7 3 0,-4-3 1,-2 0 93,-2-3 0,5-3 0,3-4 0,2-4 75,1-5 0,15-5 0,12-7-442,16-3 1,17-8-1,19-3 1,9-2 59,-24 4 1,1-1-1,0-1 1,0 0 0,3 0-1,-1 0 1,1 0 0,0 2-55,1 0 1,0 2-1,-6 0 1,-2 1-1,22 2 1,-13 1 307,-14 3 1,-13 3 0,-16 7 0,-12 4 567,-13 2 1,-16 4 2,18-11 1,-1-1-598,-1 1 1,-1-1 0,-2 1 0,0-1 0,0 0 0,1 1 0,1-2 0,0 0 0,1 0 0,1-2 0,-24 8 0,6-2-526,8-2 0,16-2-1594,13-4 1,18-3 0,17-8 1970,4-3 0,8-7 0,1-3 0</inkml:trace>
  <inkml:trace contextRef="#ctx0" brushRef="#br0">10371 9757 8239,'-20'-18'4045,"2"0"-2109,7 5-3083,6 9 370,5 8 0,-4-2 555,-3 1 0,1-6 613,-1-4 0,4 1 591,0-1 0,2 5-98,1 2 0,0 5 1,0 6-525,0-1 0,0 1 1,0 0-1,-2-2-298,-1-2 0,0 2 0,-2-5 0,-1 1-217,0 0 0,3-3 0,0-5-306,2-5 0,2-6 0,2-2 0,4-2-223,3 0 0,5 2 0,3-2 1,1 5 683,-1 5 0,2-2 0,-4 4 0</inkml:trace>
  <inkml:trace contextRef="#ctx0" brushRef="#br0">10775 9087 8248,'5'-26'402,"-3"4"1,5 0-1,1 4 273,2 3 0,0-1 1,0 3-1,-2 0 3328,-1 4-3442,0-2 0,3 11 1,-3 1-1,-4 9-111,-1 6 1,-2 6 0,0 3-1,0 3-91,0 3 0,1 4 1,1 1-1,2-1-43,-2 2 1,3-4 0,-1 4 0,1-3-23,0-2 1,2 2 0,-2-7 0,1 0 80,2-2 1,-2-7-1,0-4 414,-2-2-1486,5-1 1,-3-5 696,4-3 0,-4 8 0,-1 1 0</inkml:trace>
  <inkml:trace contextRef="#ctx0" brushRef="#br0">10743 5661 8608,'-15'-43'32,"7"6"1,0 5 0,3 8-1,2 5 1,-2 6 64,-3 4 0,0 9 0,-10 9 0,-2 4 125,-4 4 1,1 8 0,-3 2 0,2 2 39,4-1 1,6-1-1,-1 3 1,5-3-221,3-1 1,2-1 0,7-4 0,5-1-1,8-2 0,5 1 0,6-5 1,6 0 74,5 2 0,5-4 0,0 3 0,1-1 96,-1 0 0,-4 5 0,-3-2 0,-7 0 128,-7 1 0,-5 1 0,-9 5 1,-5 1-133,-4-2 0,-14 0 1,-9-2-1,-5 0-188,-6 1 1,0-2 0,-3-3-1,4-1-585,6-1 1,3-3 0,6 1 563,2-5 1,3 2-1,4-4 1</inkml:trace>
  <inkml:trace contextRef="#ctx0" brushRef="#br0">10434 5788 15556,'0'-26'-312,"6"3"1,6-5-1,11 4 1169,11 3 1,10 0-1,14 5 1,-27 7 0,1 0-433,3 0 1,0 0 0,-1 1-1,-1 0 1,0-2 0,-1 1 0,-2 0-1,0 1 219,24-7 1,-4 1 0,-13 4-608,-5 3 1,-15-1-188,-14 4 0,-12 5 0,-12 8 0,-8 5 167,-5 7 0,-9 10 0,19-12 0,0 0 0</inkml:trace>
  <inkml:trace contextRef="#ctx0" brushRef="#br0">15678 12396 7596,'-1'-6'588,"-3"2"0,-3 3 390,-2 1 0,-1-1 1,2-3-331,1-3 1,5-3 0,-2-3 0,3-3-146,1 0 0,6-2 0,5-3 0,5-2-204,4-2 1,6 3 0,3-3 0,1 3-22,2 0 1,1 6 0,0 3 0,1 5-159,-4 4 1,-5 4-1,-1 6 1,-7 8-35,-6 10 0,-5 8 0,-7 7 0,-4 6 17,-6 2 0,-6 5 0,-12-1 0,12-24 0,-1 1-75,-2 2 0,0 1 0,-3-1 0,0 1 0,-1-1 1,0 0-1,1-1 0,-1-1 18,0 0 1,1-2 0,1-3-1,1-1 1,-15 19 0,4-8 256,8-10 0,12-10 0,15-10-156,10-6 0,14-7 0,15-9 1,8-5-69,-23 10 1,1 0 0,4-2 0,0 1 0,3-1 0,1 0 0,0 1 0,0-1-92,0 2 0,-1 0 1,-1 3-1,0 1 1,-4 2-1,-1 2 0,24-5-991,-6 4 0,-18 9 1,-12 14-1,-14 11 1003,-16 9 0,-2-10 0,-3-1 0,-10 2 0,1 1 0</inkml:trace>
  <inkml:trace contextRef="#ctx0" brushRef="#br0">20645 4054 24534,'5'-11'-1133,"-4"1"1,3-1 0,-2 0 0,1 1-1,0-1 659,0 0 1,-1 4 0,0 0 391,2-1 0,-2 3 0,-4 0-2244,-2 1 2507,-4 3 1,1-4 0,-6 5 0,-1 0 0,0 0 0,-2 0 0,-2 0 198,-2 0 0,-1 0 0,-1 0 0,-2 0-138,-1 0 0,-4 0 0,0 1 0,-1 1-211,-2 2 1,0 4-1,0-1 1,0 3 352,0 0 1,-3 2 0,0 1-1,3 3-30,3 0 1,2 2 0,-3 3 0,3 2-127,1 1 0,1 1 1,5 6-1,1 3 128,1 3 1,5 2 0,-1 5-1,2 1-619,2 1 0,3 1 0,1-1 0,1 3-173,3-1 1,0-1-1,4-5 1,1-2-85,4-1 1,4-5-1,3 1 1,4-6 231,2-4 1,7-3 0,4 0-1,4-2 160,3-3 0,2 0 0,6-4 0,6 1 139,-22-7 1,-1-1-1,2-1 1,0-2 0,4 1-1,1-2 1,-1 1 0,1-1 73,-1 0 1,-1-2-1,3 1 1,0-2 0,-2 0-1,-1-1 1,1-1-1,-1-1 122,-2-1 1,0 0 0,27-6-1,-7-4 1,-1-2 208,-2-3 0,-5-2 1,-1 1-1,-6 0 8,0-1 0,-6-4 0,2-2 1,-2-3 50,-5-1 1,-3 0-1,-3 1 1,-2-3-147,-4-1 0,-5 5 0,-4 0 1,0 1-216,-2 2 1,-3-1-1,-4-4 1,-3 0-550,-3 0 1,0 0 0,-2-1 0,-2-2-73,-4-5 1,-2 0 0,-1 0 0,-1 2-281,1 2 0,-5 0 1,-2 5-1,-3 3 61,-1 3 1,0 4-1,-1 3 1,-1 4 410,-2 2 0,-3 6 0,3 4 1,-1 4 240,1 5 0,-5 4 1,4 2-1,-1 1 130,2-1 0,0 4 0,0-1 0,1 2 66,-2 0 0,3-4 0,-4 3 586,1-2 0,-3 4 1,2-3-1</inkml:trace>
  <inkml:trace contextRef="#ctx0" brushRef="#br0">19954 5214 25833,'-5'-11'-2052,"3"4"0,-4 0 0,1-1 1,3-2 183,1-1 1,-3 1 1775,1-1 0,-1 4 0,4 0 0,0-1 896,0-2 0,0 3-360,0 0 1,0 4 0,1-3 353,3 1 1,-3 0-524,3 2 1,-2 1-1,0 0-584,2 4 1,-1 1 0,-3 4 296,0 1 0,0 2 0,0 0 0,-1 2 139,-2 2 0,0-1 0,-4 5 1,0 0 75,1-2 0,-3 8 0,2-3 0,-3 3-93,0 2 0,-2-3 1,-1 7-1,-1 2 64,1 2 1,4 3 0,2-3 0,-1 3-195,-1 1 1,-2-3 0,0 3 0,1-1 40,-1-3 1,0-1 0,0 0-1,-2 1-14,-2 2 0,0-4 0,2-4 0,-2 2 179,-2 0 0,4 6 1,-2-1-1,1 1-155,-1 0 1,1-2 0,2 2 0,-1 0-76,-1-1 1,0-3-1,2-4 1,-1 3 83,-1 3 1,-4 0 0,4 1 0,1-2 252,1-1 0,2 1 1,-1 1-1,0 3-85,1 1 0,3-4 0,0 3 0,-2 0-93,0 2 1,2 2 0,0 3 0,0 1-181,1 1 1,-4 5-1,3-2 1,-1 2-34,1-1 1,-2 1-1,5-4 1,-1 1 35,0 3 1,-2 1-1,2 0 1,0-1 69,-4-1 1,1-2 0,-1 4 0,0 0 21,1 3 0,-4 0 0,5-2 0,-2 2-65,-2 1 0,0 0 0,1 3 0,-1-1-11,0-2 0,5-27 1,-2 1-1,1 0 1,-1 1-1,0 1 1,-1 0 46,0 0 0,-1 0 0,1-1 0,-2 1 1,1-4-1,-1 0 0,1 2 0,0 1 57,1 0 1,0 0-1,-1 1 1,0-1-1,2-1 1,0 0-1,-9 27 15,3-3 0,1 3 0,0 1 0,-2 0-4,-2 0 0,4-1 1,-2-4-1,-1 1-36,-1 3 1,-4-3-1,11-25 1,-1-1 0,-10 28 23,10-28 0,1 0 0,-13 28 0,11-27 0,-1 0 0,0-2 0,-1 0 191,-13 22 1,-4-1 0,3-1 0,-2 1 6,2-1 0,3-1 0,6-3 1,2 0-275,-2 4 0,2-6 1,1 3-1,0-2-48,3-2 0,-2 1 0,1 1 0,-1 1 58,0-1 1,2 1 0,-5-1-1,-2 1 181,-3 0 1,-1-1 0,-3 0 0,1-3 104,2-4 0,-3-1 0,-1 1 1,-3 1 0,-1 2 0,1-4 0,3 2 0,2-3-167,0-1 1,3 0-1,-1 0 1,1-2-159,2-1 1,3 0 0,0-4 0,0 0 180,-3 1 0,4-7 0,-1 2 1,-1-1 105,-1 0 0,2-2 0,1 0 0,-1 0 35,1-2 0,-2 3 1,4-4-1,-2 2-141,-1 2 0,-3 1 0,0 1 0,0 1-157,0-1 1,-1 0 0,1 0 0,0-1 108,0-2 0,-1 2 0,0-2 0,-2 2 31,-1 1 0,-3-3 0,3 0 0,2 1-117,0 1 0,2 1 0,1-1 0,1-1 0,1-1 0,4 0 0,-3 2 0,1-1 0,-1-2 0,0 0 0,-5 2 0,1-1 0,0 1 0,-5-3 0,-1 1 0,-2-1 0,1 1 0,-4-3 0,-4 2 0,2 0 0,1-3 0,6-1 0,2-2 0,3 0 0,0-3 0,6 1 0,2-3 0,2 0 0,1-1 0,4 0 0,0-4 0,5-5 0,-2-2-855,3-2 1,1-2 0,0 0 262,0 1 0,0-1 0,0 0 0,0 1-302,0-1 0,0 4 0,0 0-403,0-1 0,0-2 75,0 0 1420,0-1 1,1 5 67,3 2 1,-3 8-1,2 4 1,-1 5-198,-2 5 0,0 2 0,0 3 0,0 0 143,0 2 0,3 3 1,2-3-1,0-1-404,-1-2 1,5-2 0,-2-2 0,3-5 97,4-5 1,-1-3-1,4-5 1,0 0 168,-1 0 0,-3-5 0,2 0 1,0-3-322,-1 1 0,4 1 1,-4-1-1,0 5 226,1 4 1,-3 9-1,3 6 1</inkml:trace>
  <inkml:trace contextRef="#ctx0" brushRef="#br0">20103 6246 23374,'-6'1'1385,"3"2"1,3 3-2130,3 5 0,7-4 0,6 0 0,3 0 947,3-1 1,8 4 0,2-4 0,7-1 82,6-1 0,4-3 1,8-1-1,-26 0 1,0 0-101,2 1 1,0-2 0,-1-1-1,1-1 1,1 0 0,-1-2 0,0 0-1,-1-2-2,0 0 0,0 0 0,-2 0 1,-1 0-1,25-4 0,-7 1-98,-12-1 0,-8 0 0,-9 1 0,-3-2 77,1-2 1,-9 2-1,0-2 1,-5 2-231,-2 1 0,0 0 0,0-2 526,0-2 1,0 1-1512,0 3-532,-5 1-1252,4 4 1799,-3 1 1,4 6 0,-2 2 467,-1 0 1,0 4 0,-2-2 288,0 1 1,0-4 409,2 2 0,0 1-3,-4-2 0,4 2-454,-5-2 0,6 0-912,-1 4 1559,-3-5 0,4 8 0,-2-4 0</inkml:trace>
  <inkml:trace contextRef="#ctx0" brushRef="#br0">21071 5863 13685,'-11'-10'-324,"-2"3"0,1-7 0,4 2 0,2 1 672,4 1 1,2 4 0,3 4-141,5 4 0,2 4 0,4 4 1,3 1-1,1 0 0,-1-1 135,2 1 1,6-4-1,3-1 1,3-1 71,1-3 0,1-3 0,4-5 0,5-7-213,7-6 1,-22 8-1,1-2 1,1-2-1,0-3 1,1 0-1,1 0-91,1-3 0,1-1 0,0 1 0,0-2 0,1-1 0,0 0 1,-2 0-1,-1 1-146,-1 0 1,-1 1-1,0 0 1,-1 0 0,-1 0-1,0 0 1,1 0 0,0-1-20,0 0 0,0 0 0,-1 0 0,0-1 0,-3 1 1,0-1-1,0-2 0,-2 0-10,-1-2 0,0 0 0,0-4 0,-1-1 0,-2 1 0,-2 0 0,0-1 0,-1 0 26,-2-1 0,0-1 0,-2 1 0,-1-1 0,0-3 0,-1-1 0,0-1 0,-1 1 95,0-2 0,-1 0 1,-1 0-1,-1 0 1,-2 4-1,1-1 1,-1-1-1,1 0-9,-1-2 0,0 0 0,1 0 0,0-1 1,-1 2-1,-1-1 0,0 2 0,0 0-229,1 1 1,-1 0 0,2-1-1,-1-1 1,-1-1 0,0 0 0,-1 0-1,0 0-9,0 0 0,-1 0 0,0 1 0,0 1 1,0 1-1,0 0 0,0 0 0,-1-1 85,0 0 0,-1 0 1,-1-1-1,-1-1 0,-2 2 1,-1 0-1,-1 0 0,0 1 20,0 0 1,0 0 0,-2 1 0,-2 0 0,0-1 0,-2 0 0,1 0 0,-1 0 191,0 1 0,-1 0 0,-2-2 0,-1 1 0,0 3 0,0 0 0,-1 0 0,0 1-38,-1 0 0,0 0 0,-2 1 0,-1 0 0,-1 2 0,1 1 0,-1 2 0,0 1-154,1 2 1,-1 0 0,-1 0 0,-1 1 0,1 0 0,-1 1 0,0-1 0,-1 0-219,1 1 1,-1-1 0,-1 0 0,-1 1 0,3 1 0,-1 0 0,-2-1 0,0 1 115,0-1 0,-1 1 0,-2 1 0,-1 1 0,2-3 0,1 0 1,-1 1-1,0 0 392,0 0 1,-1 1 0,1 0 0,-1 0 0,-2-1-1,-1 1 1,-1 1 0,0 0 82,0 2 1,-1 1 0,-2 0-1,1 3 1,2 3 0,0 2-1,-2-1 1,-1 1-95,-1-1 1,-2 2 0,1 3 0,-1 1-1,-1-1 1,-1 0 0,0 2 0,0 0-248,-2 2 1,-1 0 0,0 0 0,0 1 0,-1 0 0,0 0 0,1 0 0,0 0-114,1 0 0,-1 0 0,0 0 0,-1 1 0,1 0 0,-1 0 0,-1 1 0,-1 1 218,-1 0 0,0 0 1,1 0-1,-1 0 1,-1 1-1,0 0 0,0 0 1,0-1 23,-2 1 0,0 0 0,0 2 0,-1 1 0,-2 1 0,-1 0 0,-1 0 0,1 0 70,0 2 1,1-1 0,-2 1 0,0 0 0,1 1 0,0 1 0,18-4 0,-1 0 0,0 1-208,-1 0 0,0 0 0,0 1 0,1 0 0,1 0 0,0 1 0,-1-1 0,-1 1 0,0 0 0,1-1 0,-1 1 0,1 0-2,-2-1 0,1 1 0,-1-1 0,0 1 0,0 0 0,-1 1 0,-1-1 1,0 0-1,-1 1 0,1 0 0,0 0 0,1-1 15,0 1 1,2-1-1,-1 1 1,-1-1-1,-1 0 1,1 1-1,2-1 1,-1 1-1,1-1 1,-2 1-1,0 1 1,1-1 46,-3 0 0,1 1 1,0 0-1,1-1 1,1-1-1,0 1 1,-2 1-1,0 0 1,0 0-1,1 0 0,0 0 1,1 0 27,-1 0 1,0-1 0,1 1 0,-1 1 0,1 0 0,0-1 0,-2 0 0,1 0-1,0-1 1,1 1 0,-1 0 0,1-1 25,1 0 1,0 0 0,0 0 0,0 0 0,0 1 0,0-1-1,0 1 1,-1 0 0,1 0 0,-1 1 0,0 0 0,0 0-8,-1 0 0,0 0 0,1 0 1,1 2-1,1-1 0,0 2 1,-1-1-1,0 0 0,0 1 0,2 0 1,-1 0-1,1 0-46,-1 0 1,1-1-1,0 1 1,0 0-1,-1 0 1,0 1-1,2-2 1,0 1-1,-1-1 1,1 2-1,-1-1 1,1 0-48,0 1 0,1 0 0,-1 0 0,1 0 0,0 0 1,0 0-1,-1 0 0,0 1 0,0 0 0,-1-1 1,1 1-1,-1 0 6,0 0 0,0-1 0,0 1 0,2-1 1,0 0-1,0-1 0,0 0 0,0 0 1,0 0-1,1-1 0,0 1 0,0 0 92,0 0 1,1 0 0,-1-1 0,-1 1-1,0-1 1,0 0 0,-16 8 0,0 0 0,0 0-1,1 0-108,1-2 1,0 1-1,2-1 1,0-1-1,-3 1 1,1 0 0,-3 1-1,1 0 167,17-7 0,-1 1 1,2 0-1,-17 9 1,2 0-1,-1 0 0,1 1 1,2 0-1,0-1-71,1 1 0,0-1 0,2 3 0,0-1 0,1 1 0,0-1 0,2 0 0,0-1-69,2 1 1,1-1 0,2-1 0,0 1 0,1 0 0,0-1 0,1 1 0,-1 1-85,-1 0 1,2 0 0,4-1-1,0 0 1,-2 0 0,-1 0-1,2-1 1,0-1 56,0 0 1,0 1-1,-1-2 1,1 0-1,0 1 1,2 0-1,-1 0 1,1-1 107,1 1 0,0-1 0,-1 2 1,0 0-1,2-1 0,0 0 0,0 0 1,1 2 12,-1-1 1,0 1 0,1-3 0,0 0 0,3 0 0,0 0 0,2-1 0,2 1-54,0 1 0,1 0 0,0-1 0,0 0 0,-15 24 1,2-1 213,3-6 0,-1 0 0,4-4 0,-1 0-228,-1-1 0,9-1 0,0-6 1,4-2 352,3-1 0,2-4 0,3-6-543,1-1 0,4-6 302,0-9 0,0-6 1,0-8-1,-4-5-400,-3-5 0,-1-3 0,-2-5 0,-3 0 167,0 0 1,1-4 0,-1-4 0,1 0 178,2 1 0,2 3 0,4 4 0,3 1 97,3 3 1,3-1 0,6 8-1,7 6-57,7 5 0,6 5 1,5 5-1,1 3-221,1 4 0,1 1 1,-4 10-1,-3 1-72,-4 1 0,-2 1 1,-13 0-1,-5 1 449,-6-1 1,-19 0 0,-13 1-1,-11-2 14,-9-3 0,22-7 0,0-2 1,-2-2-1,0-1 0,1-2 1,1 0-1075,-27-1 712,14-2 1,12 0 0,12 0 0</inkml:trace>
  <inkml:trace contextRef="#ctx0" brushRef="#br0">20124 7491 22780,'0'-11'-1263,"-1"2"0,-1 0 0,-2 2 1,1-1-1,-1-2 341,1 0 0,-1 3 787,4 0 0,0 3 542,0-3 1,-1 5-107,-3-2 1,2 3-1,-5 1 1,-1 0 34,-2 0 0,-1 0 1,1 0-1,-1 0-77,1 0 0,-6 1 1,-2 1-1,-2 3-258,-1 1 0,-1-4-1,-2 3 1,-2-1 449,-1-1 0,-2 4 0,-4-3 0,-2-1 52,-4 2 0,1-4 0,-1 4 1,-2-1-79,-4-1 1,0 2 0,-5-3 0,-1 3-173,-1 1 1,-4-3 0,-2 5 0,28-4 0,0 0-160,-3 0 0,1 1 1,0 1-1,0-1 1,-2 0-1,0 1 0,2-1 1,-1 0-57,2 1 1,-1-1 0,-1-1 0,-1-1 0,2 0 0,-1 0 0,2 0-1,0 0 54,-1 0 0,1 0 0,-28-1 0,29 0 0,0 0 1,-29-1 137,3-1 0,1-5 0,8-1 0,1-1-76,-1 0 0,-5 1 0,-5-1 0,2 3-221,0 3 0,-2 1 1,-4 0-1,31 0 0,-1 0-163,-29 0 1,28 0 0,0 0 0,0 0 0,1 0 0,-2 0 0,-1 0 8,-1 0 0,0 0 0,-2 2 0,0 0 0,-2 0 1,0-1-1,0 1 0,0-1 135,-1-1 0,0 1 0,1-1 1,-1 0-1,-1 0 0,-1 0 1,2 0-1,0 0 187,1 0 1,-1 0-1,-1 0 1,0 0-1,2-1 1,0 1 0,0-1-1,0-1 55,0 1 1,-1-1 0,1-1 0,0 1 0,-1 1 0,1 0 0,1-1 0,0 0-53,0 1 0,0 0 0,0 0 0,1 1 1,-2-1-1,-1 0 0,1 0 0,0 0-84,0-1 1,0 0-1,-2 0 1,-1 1-1,1 1 1,1 0-1,-2 0 1,0 0-182,-1 0 0,1 0 0,-3 0 1,1 0-1,0 0 0,-1 0 1,2 0-1,-1 0 62,1 0 0,0 0 1,0 0-1,-1 0 0,0 0 1,0 0-1,-1 0 0,0 0-17,1 0 1,0 0 0,0-2 0,1-1-1,3 0 1,1 0 0,-1-1 0,-1 0 103,0-1 1,0-1 0,-2 2 0,-1 0-1,2-3 1,-1-1 0,2 1 0,1 0 55,-1 0 0,1-1 0,2 0 0,0-1 0,-3 1 1,0 0-1,0 1 0,0-1-49,1 0 1,0 0 0,0 1-1,1 0 1,1 1 0,0 0 0,-1 0-1,0-1-55,-1 0 0,-1 0 1,-2 0-1,-1 0 0,1 2 1,0-1-1,2 1 0,-1 0-61,2-1 0,0 1 1,-1 1-1,-1 1 0,1-1 1,0 0-1,-2-1 0,1 0-1,-1 1 0,0-1 0,1-3 0,1-1 0,2 4 1,1 0-1,-2-1 0,1 0 60,-2 0 1,1 0 0,1-1-1,-1 0 1,0-1 0,1 0-1,1 1 1,1-1 77,1 1 0,-1-1 0,1-2 0,0 1 0,-1 0 0,1 0 1,0-1-1,1 0 38,1-1 1,-1 1-1,0 1 1,1 0 0,4 0-1,0 0 1,0 0 0,-1-1-9,-1 0 0,0 0 0,-23-10 0,26 11 0,0-1 0,-23-7-280,1-2 0,4-2 0,2 0 0,3 0-81,3 0 1,6-1 0,0 1 0,4 0-13,-1 0 1,8-1-1,2 1 1,2 1 131,1 2 1,4-2-1,-1 2 1,2-2-15,2-1 1,-1 1 0,0 1 0,1 2 478,-1 2 1,0 1-1,1 3 1,-1 1-104,1-1 0,-1 4 0,1 0 1,2 0 341,1 1-804,5 1 350,-3 5 1,4 5-1,-2 2 1,-1 2 79,-2 2 0,2 0 0,-4-1 0,-3 2 184,-2 2 0,-4-1 0,1 4 0,0-2 21,-3-2 0,-1 2 1,-2 0-1,2-2-134,3-2 0,-2 0 0,5 0 0,-1-1-211,0 1 0,7-5 148,-3-2 0,8-4 0,-1-5 1,3-5-155,1-3 1,1-4 0,3 1 0,1 0-21,1-3 0,3 2 0,-5 1 1,1 0 428,0 3 1,2 0 0,-2 1 0,-1 1-182,1 1 1,-1 5-1,-3 0-521,2 0 1,-1 2 0,2 7 0,0 3-834,-1 3 0,6 5 0,-2 1 0,2 3 778,2 3 0,4 1 0,2 9 1</inkml:trace>
  <inkml:trace contextRef="#ctx0" brushRef="#br0">2712 3330 17500,'0'-7'-2815,"0"0"0,1 0 2308,3 1 0,-2-3-115,5 2 726,-4 2 0,6-5 0,-3 5 1</inkml:trace>
  <inkml:trace contextRef="#ctx0" brushRef="#br0">2723 3267 14387,'0'7'-1078,"0"0"0,5 5 0,1 4 0</inkml:trace>
  <inkml:trace contextRef="#ctx0" brushRef="#br0">2787 3352 17500,'10'0'-299,"1"0"-244,0 0 1,-1-4 0,1 1 429,0 0 1,-1 2-1,0 0 162,-3-3 1,7 3 0,-2-4-1</inkml:trace>
  <inkml:trace contextRef="#ctx0" brushRef="#br0">3021 3224 17696,'4'-6'-374,"-1"-3"0,3 1 0,0-1 0,0-2 0,2 1 695,1-1 1,2 0 0,0 1 0,-1 0 386,1 3 0,-1-2-620,1 2 1,-6 2 0,-5 3 0,-7 4-192,-6 5 1,-5 4 0,-7 2 0,-3 1-85,-3-1 1,-1 2-1,0-1 1,2-2 274,1-3 1,3-1 0,5-5 0,1 0 125,2-2 0,0-2 0,7-3 1,2-3-37,3-2 1,3-2 0,3 0-227,0 1 1,5 4 0,0 3-297,1 6 1,3 7 0,-7 9 0,-3 5-41,-5 4 0,-5 3 0,-2 2 0,-2 2 28,-2 0 0,1 0 0,-3-4 0,2-2-144,2-5 0,4-7 384,4-6 0,11-7 1,3-7-1,8-5 414,5-6 0,6-2 1,3-4-1,3 1 157,3 1 1,-2 5 0,3-1-1,-3 3-88,-1 4 1,1-1 0,0 4 0,-1 3 18,-5 4 1,-5 6 0,-5 5 0,-6 0-145,-7 2 0,-3-4 1,-3 2-1,-6-2 245,-10-2 1,-11-3-1,-10 0 1,-3 1-222,0-3 0,-1 4 0,2-4 0,2-1-787,3 1 1,8 0 0,4-3 579,5 2 0,4 4 0,4-2 0</inkml:trace>
  <inkml:trace contextRef="#ctx0" brushRef="#br0">2297 3756 21326,'-7'-1'-996,"0"-2"1116,-1 0 0,3 0 1,2 8-1,2 5-696,1 3 1,1 2 0,2-2 0,4 2 418,3 2 0,5-4 1,3 2-1,4-2 323,7-2 1,0 2 0,11-7 0,4 0 44,5-3 0,7-3 1,-25-1-1,0-1 0,2-1 1,0-1-79,2-1 1,1 0 0,1-1-1,0-2 1,1 0 0,0 1 0,-1-1-1,0 0-57,-1 1 1,-2-1-1,-1-1 1,-1 0-1,-1 1 1,-1 1-1,25-8-64,-4-1 1,-5-2 0,-7 3 0,-5-2-60,-4-1 0,-4-6 1,-5-2-1,-1-1 389,-2-3 1,2-5-1,-2-5 1,2-5-314,1-5 1,0-3 0,1-3 0,-12 28-1,1-1-170,10-26 1,-1 2 0,-2 3 0,-5 5-232,-5 5 0,-3 0 0,-5 4 1,-1 2-154,-3 1 1,-6 6-1,-9 2 1,-5 2 219,-4 2 0,-11 5 1,-5 1-1,-4 5 274,-7 3 0,-4 3 0,25 5 1,0 2-1,-3 0 0,0 2 106,-1 1 0,-1 1 1,0 1-1,-1 0 0,2 3 1,-1 1-1,0 0 0,0 1 41,1 1 1,0 0 0,-1 1 0,1 1 0,2 0 0,1 0 0,3 0 0,1 0 199,2-1 0,1 2 0,-20 13 1,3 0-1,6-3-67,7-1 1,6-1-1,8-4 1,5 0-147,5 1 0,0-1 0,4 0 1,3 2-376,4 2 0,1 3 1,6 7-1,-1 4-838,3 3 0,1 2 0,-2 2 1110,-1 3 0,-1 1 0,-1 3 0,0 5 0,-4-27 0,-1 0 0</inkml:trace>
  <inkml:trace contextRef="#ctx0" brushRef="#br0">2180 7480 19377,'16'-15'-338,"0"-2"1,6-4-1,0 1 1,3 1-1,4 1 783,6-1 0,-2 5 0,2 2 0,-3 5 1,-2 2-1,-4 4-490,-4 3 1,-3 8 0,-9 5 0,-3 1-411,-4-1 0,-3 4 0,-3-3 0,-6 2 523,-4 0 0,-7-1 0,-6 1 0,0-1 109,0-2 1,3 0 0,4-6 0,2-1 123,2-1 1,1-3-433,3 3 0,11-5 0,7 3 0,10-1 179,6-1 1,6 2-1,6-3 1,4 3-19,2 1 1,-3 2-1,-3 5 1,-7 1 223,-7-1 0,-5-1 0,-9-1 0,-6-1 424,-7 1 0,-12-1 0,-14-2 1,-6-1-346,-3 1 1,-1 2-1,0 0 1,3 0-539,4-3 1,6 1 0,6-3 0,4 0-1741,5-1 1816,7 0 0,11 1 0,8 1 0</inkml:trace>
  <inkml:trace contextRef="#ctx0" brushRef="#br0">2893 7640 23966,'0'-22'-1768,"0"6"1,1 3-1,3 4 3714,3 6 1,4 2 0,2 1 0,1 1-1510,-1 2 0,2 3 0,0 6 1,1 1-1193,-1 1 0,4 1 1,-2-4-1,-1 2-858,-2 2 1474,3-1 1,-5 1 0,3 2 0</inkml:trace>
  <inkml:trace contextRef="#ctx0" brushRef="#br0">3170 7363 14067,'22'-27'-526,"2"3"0,2 6 1166,1 8 1,-3 5 0,-1 9 0,-3 4-171,-2 5 1,-6-1 0,0 3 0,-5 0-934,-2 3 0,-1-1 0,-1 0 1,0 2-74,0 1 0,-2 1 0,-1-3 0,0 0 475,0 1 0,-5 1 1,-1 1-1</inkml:trace>
  <inkml:trace contextRef="#ctx0" brushRef="#br0">2000 8267 15357,'-17'-6'-205,"4"-2"1,11 5 1277,9 0 0,8 2 0,11 2 1,6 2 594,6 0-1609,13 1 0,4-4 0,-21 0 0,1 0 0,2-1 0,0 1 0,4-2 0,0 0 0,3-2 0,0 0 0,3-2 1,0 0-205,0-1 0,0 0 1,0-1-1,0 0 0,-4 2 1,-1-1-1,0 0 1,0-1 45,-1 0 0,-1-1 0,1 2 1,-1 0-1,-4-1 0,0 0 0,-3-1 1,-1 1 73,-2 0 1,0 0 0,0 1 0,0-1 0,-1 0-1,0-1 1,28-11 27,-3-4 0,1-1 1,-9-6-1,-1-4-5,-2-5 0,-19 16 1,-1-1-1,0-3 1,0-2-1,0 0 1,0 0-200,1-2 1,-1-1 0,-1-1 0,-1-1-1,1-2 1,-1-1 0,-1 0 0,-2-1 88,-1 0 0,-1 0 1,0 4-1,-2 1 1,-4 4-1,-1 0 1,5-24 183,-7 4 0,-6 3 0,-7 5 0,-8 3-212,-10 4 1,-12 2 0,-12 1 0,19 16 0,-2 2-39,-4 1 0,-2 1 0,-5 1 0,-1 2 0,-5 4 1,-1 1-1,-4 0 0,0 1-46,-4 0 1,-2 2 0,16 2 0,0 1 0,-1 0 0,-2 1 0,0 0 0,0 2 0,-1 0 0,1 0 0,0 1 49,1 0 0,0 1 0,-1 0 1,1 1-1,-1 1 0,0 0 1,1 0-1,0 1 0,1 0 1,-1 0-1,0 0 0,1 2 257,1-1 1,0 1 0,1 0 0,3-1 0,0 0 0,2 1 0,-13 7-1,1 1 1,2 0 0,1 0 264,1 1 1,1 0-1,4 0 1,1 0-1,4 0 1,2 1-1,4-1 1,2 1 157,3-2 0,3 2 1,-8 21-1,3-1 1,8 1-191,6-1 1,9 0 0,11-2 0,6-1-267,7 1 1,5 4 0,6 1 0,0-1-639,0 0 0,-1 3 0,-2-1 0,-3 2-2307,-3 1 2895,-4 3 0,-13-5 0,-3 3 0,-2-4 0,-1-3 0</inkml:trace>
  <inkml:trace contextRef="#ctx0" brushRef="#br0">2829 11034 17060,'5'-29'182,"2"2"1,5 1 0,6 3 0,6 1 0,8 3 0,6 3 854,5 0 0,6 2 0,0 5 0,-2 2-764,-4 3 1,-7 4-1,-6 4 1,-4 4-645,-4 5 0,-4 5 0,-11 5 0,-3 3-200,-3 2 1,-7-1 0,-5 2 0,-8-2 334,-8-1 1,-1-1 0,-9-3 0,2-1 411,-1 0 1,1-3 0,4-2-1,3-1 373,3-6 0,7 1 0,6-7-436,8-1 1,15-2 0,19-3 0,11-4-474,11-3 0,-21 3 0,1 0 0,3 0 1,1 0-1,0 1 0,1 0-450,1 2 1,-1 0 654,-2 1 1,-1 1 0,-1 0-1,-2-1 1,27-2 0</inkml:trace>
  <inkml:trace contextRef="#ctx0" brushRef="#br0">2638 11842 9741,'-6'0'931,"12"4"-807,12 0 0,9 3 0,12-4 1,8 0 63,7-2 1,-22-2-1,0-1 1,4 0 0,0-2-1,2-1 1,0-1-13,1-2 1,0 0 0,0-2 0,-1-1 0,-3-2 0,0 0-1,-3 0 1,-1 0-165,-1 1 1,-2-2 0,22-19 0,-4 1-1,-5-2-234,-5-3 1,-2-1 0,-9-6 0,-3-3-13,-3-6 1,-11 23-1,-2 0 1,-1-3 0,-2-1-1,-1 2 1,-1-1-82,0 0 1,-1 0 0,0-2 0,-2 0 0,-1 1 0,-1 0 0,-3 0-1,-2 0 192,-1 2 1,-2-1 0,-2 2 0,-2 2 0,-2 4 0,-3 2 0,-1 1 0,-3 1 214,-1 2 1,-2 1 0,-2 5 0,0 3 0,-4 0 0,0 2 0,-2 1 0,0 2-5,-2 1 1,-1 1 0,-2 3 0,-1 1 0,-2 4 0,-1 1 0,-1 2 0,-1 2-70,2 1 1,1 1-1,2 3 1,1 2 0,2 3-1,1 0 1,1 2 0,1 1 160,0 2 1,1 0 0,6 1 0,1 1 0,1 1-1,2 1 1,3 0 0,2 1 249,1-1 0,2 1 0,4 1 0,3 0 0,-7 24 0,8-2 142,5-2 0,8-6 0,5 1 0,6-2-373,7-1 0,6-2 0,2-2 0,4-3-393,5-3 0,5-6 0,4-4 1,6-4-568,4-4 1,-28-11 0,1 0-1,1-1 1,1 0 760,0-1 0,1 0 0,-2-1 0,1-2 0,2 0 0,0-1 0,1 1 0,0 0 0,2 0 0,-1 0 0</inkml:trace>
  <inkml:trace contextRef="#ctx0" brushRef="#br0">1553 12800 8435,'-11'-14'-89,"2"0"0,1-1 0,2 1 1,1-1-1,3-2 0,3 0 1129,6 0 1,1-3-1,11 2 1,3-2-273,6-1 1,6 0 0,3-1-1,0 2-254,4 2 1,-4 4 0,1 6 0,-2 2-236,-6 1-261,-2 7 0,-8 6 1,-4 8-1,-4 7 1,-5 4-1,-5 6 1,-6 5-272,-9 3 0,-7 5 0,-5 2 0,-4-1 104,-1 0 0,-3-2 0,-2-5 1,-1-2 563,-2-1 1,5-3 0,1-5 0,7-7 109,6-7 0,6-2 1,11-10-175,9-4 1,14-5 0,13-9 0,9-2-130,4-3 1,3-2-1,3 0 1,1-1-160,-25 13 1,-1-1-1,27-12 1,-1 6-1,-7 2 118,-8 4 1,-10 5-423,-8 6 0,-12 5 1,-12 2-1,-10 2-1430,-6 2 1,-4 4 0,0 3 1670,-2 2 0,-5 1 0,3 1 0</inkml:trace>
  <inkml:trace contextRef="#ctx0" brushRef="#br0">1851 4448 11256,'0'-8'-543,"0"1"1,4 0-1,2-3 1</inkml:trace>
  <inkml:trace contextRef="#ctx0" brushRef="#br0">2095 4277 13216,'11'-42'137,"3"5"1,0 5-1,-2 6 1,-4 5 0,-4 2-1,-4 2 163,-4 2 0,-3 6 1,-7 5-1,-5 3-255,-4 1 0,-5 5 1,-5 2-1,-1 3-20,-1 5 1,-4 1 0,2 5 0,0 1-16,1-1 1,1 0-1,7 0 1,2 1-61,0-1 0,10-3 1,1-2-1,9 1-75,5-1 0,7-1 1,5 1-1,8 1 72,8-1 1,2-2 0,10 4-1,2 1 105,0 1 1,2 3 0,-2 0 0,-1 2 110,-1-1 1,-9 3 0,-4 1-1,-10 3-207,-9 1 1,-11 0 0,-12 0 0,-10 0 92,-7 0 1,-11-6-1,3-4 1,0-4-72,0-3 1,5-2 0,0-6 0,8-3-179,4-3 1,8-6-1,3-3 1,5-5-23,4-5 1,9-6 0,7-5 0,8-3 31,7-3 1,8-3 0,4-5 0,3 1 120,0-1 1,1 1-1,-1-1 1,0 2 236,-3 2 0,-9 2 0,-10 6 0,-8 3 285,-7 3 0,-14 7 1,-9 5-1,-9 5-105,-8 5 0,-2 1 0,-6 2 1,2 0-610,2 0 1,3 5 0,8 2 0,3 4-1272,3 3 1627,5-2 1,2 8 0,4-3 0</inkml:trace>
  <inkml:trace contextRef="#ctx0" brushRef="#br0">2659 4597 14514,'-21'-22'-248,"1"2"0,2 1 0,4 4 0,2 2 1,1 5-1,1 2 1232,-1 3 0,4 1-524,0-2 0,7-2 0,3-3-27,10 2 0,8-1 0,3 3 0,6 0-303,4 0 0,4-2 1,5 4-1,-1 0-203,1 2 1,-1 1-1,1 0 1,-1 1-19,1 3 0,-10 3 0,-5 7 0,-5 3-115,-6-1 0,-6 8 0,-9-2 0,-5 5 501,-8 2 0,-4 2 0,-6 1 0,-2 1-377,-2 2 0,3-2 0,-3 3 0,3-3-169,0-1 1,2-4-1,3-1 1,2-1-705,4-2 0,5-5 859,2-1 0,-2-5 0,0 2 0</inkml:trace>
  <inkml:trace contextRef="#ctx0" brushRef="#br0">2670 4884 16619,'0'-27'-397,"1"4"1,4 7 0,6 0 1677,10 3 1,6 1-1,8 1 1,5-2-368,5-2 0,4 1 0,4 4 1,1-1-476,3 0 0,-4 2 0,0 1 0,-6 2-1053,-7 1 0,-7 1 1,-6 4-1,-1 0 550,-2 0 0,-7 10 0,-1 2 0</inkml:trace>
  <inkml:trace contextRef="#ctx0" brushRef="#br0">3840 4788 18280,'6'-27'-764,"2"2"1,-3 6 960,1 1 0,-9 11 0,-1 4 0,-8 6 0,-5 6 0,-1 0 3,1 3 0,-1 1 1,-3-4-1,1 0-230,2-2 0,-1-5 0,5 2 1,1-4-124,1-4 0,3-7 1,1-6-1,5-5 184,2-2 1,5-4 0,5-4 0,3 1 198,2-1 0,5 3 1,-2 3-1,5 3-40,2 2 1,-1 8-1,3 3 1,-1 5-3,0 4 0,-1 7 0,-2 4 1,-2 8 182,-3 6 0,-1 8 0,-7 7 0,0 3 147,-2 4 0,-5-5 0,0 1 0,-4 0-109,-5-1 1,-7 3-1,-5-1 1,-4 0-207,-1-5 0,-5-7 1,4-5-1,2-3-96,0-3 0,3-2 1,4 0-1888,5-4 1,5-2 1532,6-2 0,5 6 0,1 0 0</inkml:trace>
  <inkml:trace contextRef="#ctx0" brushRef="#br0">2457 8853 19901,'12'-22'401,"2"2"0,4 1 0,3 3 0,5 0 0,5 3 0,4 2 81,3 0 1,-3 4 0,3 1 0,-2 2-698,-6 5 1,-2 4-1,-8 7 1,-3 2 0,-4 4-1,-4 2-412,-6 1 1,-4 4-1,-6 0 1,-8 0 614,-8 1 1,-4-3 0,-5 3-1,0-2 169,0-4 0,0-2 0,0 1 0,2-4 128,1-3 0,8 0 0,8-7-426,5 1 0,10-4 0,14 1 1,11-3 49,9-3 0,10 1 0,5-4 1,5 1 97,-26 3 1,0 2 0,27-2 0,-5 4 0,-10 1 108,-9 4 1,-11 4 0,-13 2-1,-10 2 643,-12 2 1,-14-3 0,-17 4-1,-8 1-507,23-9 0,-1 0 0,-1-1 0,-1-1 1,1 1-1,0-1 0,0 0 0,0 1-185,1-1 0,0 0 0,-1-1 1,-1-1-1,1 1 0,0-1 1,-24 4-882,10-3 1,10-5 937,10 2 0,10 1 1,10 1-1</inkml:trace>
  <inkml:trace contextRef="#ctx0" brushRef="#br0">2670 12704 8497,'0'-41'161,"1"2"0,5 5 0,8 5 0,11 7 0,9 3 1,7 0 448,4-1 1,4 3-1,-7 4 1,-5 5 631,-6 4-1124,-5 3 0,-5 4 1,-1 4-1,-2 7 1,-5 5-1,-5 3 0,-4 3 1,-4 5-1,-5 3-10,-6 2 1,-4 2 0,-8-3 0,-1 2 38,-5-2 1,0 3-1,-1-3 1,3-2 32,1-3 0,2-9 1,7 1-1,4-5-83,4-3 0,15-7 0,16-7 1,15-9-184,19-6 0,-21 4 1,2 0-1,5-1 1,2 1-1,3 1 1,0 0 85,1 1 0,2 1 0,2 3 0,0 1 0,-1 3 0,-1 0 0</inkml:trace>
  <inkml:trace contextRef="#ctx0" brushRef="#br0">1840 5309 22056,'-3'-19'-824,"-1"-2"1,2-1 0,0-1-1,2 2 1,0 1 0,2 2 939,1 4 1,0 6-1,2 1 1,1 0 586,0 1 1,-3 2-963,0 8 0,-2 3 0,-1 7 0,0 5 214,0 4 1,-1 1-1,-1 3 1,-3 0 36,-1 1 1,4-1 0,-2 2 0,3 0-64,1 0 1,0-1 0,1-1 0,3-1-380,3-3 0,8 0 1,8-3-1,9-2 436,9-4 1,12-7 0,-21-5 0,1-1-1,4 0 1,1 0 3,3-1 1,2 0 0,-1-1-1,2 1 1,1-2 0,1 0 0,-1-1-1,0 0-73,-1 0 1,-1 0-1,-1-1 1,0 0-1,-3 2 1,0 0-1,-3 1 1,-1 0 199,-2 0 1,0 1-1,25 0 1,-4 0-1,-4-1 11,-3-3 1,-5 2 0,-8-5 0,-3-3 275,-3-3 1,-4 1-1,1-3 1,-4 1 40,-3 0 0,-4-1 1,-6 4-1,-2-2 120,-1-2 1,-2 1-1,-3 4-770,0-1 0,-1 5-1667,-3 2 0,-1 3 2010,-6 1 0,-4 5 0,-2 1 0</inkml:trace>
  <inkml:trace contextRef="#ctx0" brushRef="#br0">3393 3352 23465,'-11'-11'-1102,"1"5"0,-1 1 1</inkml:trace>
  <inkml:trace contextRef="#ctx0" brushRef="#br0">3361 3352 23465,'0'-11'-6232,"0"0"4350,0 1 0,0 3 1978,0 0 0,5 4 0,1-2 0</inkml:trace>
  <inkml:trace contextRef="#ctx0" brushRef="#br0">3999 2883 8333,'-10'0'639,"-1"0"0,0 0 1132,1 0 0,5 0-1288,5 0 1,4-1 0,4-1-1,-1-3-166,1-1 0,2-4 1,0-6-1,1 0-143,0-3 1,-1-2-1,1-4 1,0-2-48,-1-1 1,1-6 0,-1 1-131,1-4 1,-4 2-1,-1-4 1,0-1-43,0-2 1,-4 4 0,2 3 0,-3 3 0,-1 4 333,0 3 1,0 7 270,0 4-622,0 2 0,0 11 0,0 4 0,0 7 0,1 4 9,3 4 0,-3 7 1,2 3-311,-1 3 0,-2 4 1,0 1-1,0-2-312,0-1 1,1-1 0,1 0 0,2-1 209,-2-3 1,3-3 0,0-7 0,0-5 384,4-5 0,0-5 0,2-7 0,-1-8 253,1-8 1,0-3 0,-1-5 374,1-2 1,-4 0-1,-1-2 1,0 0-244,0 0 1,-3 0 0,3 0-1,-1 0-113,-3 0 0,1 5 1,-1 2-1,2 4 679,-2 3-535,-1 3 0,-1 10 0,0 5-333,0 6 0,1 3 0,3 3 1,3 1-1,4 1-161,3-1 0,-2 4 0,2 0 0,-1 0-425,1 1 0,-2-4 1,2 3-380,-2-2 0,-2 0 1,1-2-1,0 2-331,-1-2 0,0-5 1,-2-2 1292,-1-1 0,5-2 0,5-3 0</inkml:trace>
  <inkml:trace contextRef="#ctx0" brushRef="#br0">4627 2341 8441,'6'-1'3539,"-3"-3"-3409,-1 3 0,1-3 0,1 8 1,-1 2-1,1 1-540,-1 0 0,2-1 1,-3 2-918,2-1 1327,4 0 0,-2 4 0,5 0 0</inkml:trace>
  <inkml:trace contextRef="#ctx0" brushRef="#br0">4744 2064 8547,'-5'-14'2439,"-1"0"-756,0 1 0,3 2-1683,6 4 0,8 7 0,6 6 0</inkml:trace>
  <inkml:trace contextRef="#ctx0" brushRef="#br0">4393 3564 21826,'-15'0'-512,"3"-1"0,-2-1 1,2-3-1,1 0 0,0 0 1,1-1-1,-1-3 681,1 0 0,2 2 0,3 0 0,0-2-88,2 0 1,2 2 0,2 1 0,3 0 0,3 1 0,4-1 517,3 0 0,4-1 0,5-3 1,4-2-326,4-2 0,-1 2 0,5-2 0,-2 2 0,-1 1 0,0 1-25,0-1 0,-1 5 0,-3 3 0,-3 1-331,-3 2 1,-2 6-1,-2 6 1,-5 7-124,-5 5 0,1 9 0,-6 0 0,-2 3 309,-3 5 0,0 0 0,-5 2 0,-2-1 239,0 1 0,-2-1 0,2 0 0,2-3-298,3-4 0,3-3 1,1-4-1,0-3-726,0-2 1,5-7 0,2-2 0,2-3-609,2-4 0,0 1 0,-1-3-330,1 1 0,-2 1 1512,-2 4 1,-11 4 0,-8 2 0</inkml:trace>
  <inkml:trace contextRef="#ctx0" brushRef="#br0">4435 4022 21277,'-10'-15'-1698,"4"3"1,2-4 0,3 2 2516,1 0 1,6 0-1,5 2 1,6-1 406,7-1 1,1-5 0,7 1-1,4-2-369,5-1 1,6-4 0,1 0 0,1 3-450,-3 3 1,-4 0 0,-3 5 0,-4 1-346,-6 1 1,-4 5 0,-6 1 0,-2 0-53,-2 0 1,-4 4 0,-6-1-1569,0 6 1,-1 3 1777,-4 4 1,-5 6 0,-1 0 0</inkml:trace>
  <inkml:trace contextRef="#ctx0" brushRef="#br0">5106 3096 15265,'-11'6'355,"1"0"1,2-4-1,2 3 1,2 1 1740,1 2 0,3-4-1346,4-4 0,-2-4 1,4-4-1,0 0-363,0-4 0,-3 1 1,4-4-1,1 1-159,-3 0 1,4-5-1,-5 1 1,1-3-269,0-4 0,2 1 1,-2-4-1,-1-3-346,1-3 1,0 2 0,-3-1 0,2 4 285,-2 3 1,-1 2-1,-1 3 1,0 4-100,0 3 1,-1 6-81,-2 5 1,1 3-1,-1 3 1,2 6 51,1 4 0,0 3 1,1 7-1,1 2-99,2 3 0,1-1 0,-3 2 0,3-1-107,1-1 0,-3 3 0,4-6 0,1-1-175,2-4 0,-3 0 1,0-6 274,1-4 0,2-3 0,0-7 0,0-4 0,-2-5 559,-1-7 0,-1-4 0,1-4 0,-3-2 81,-3 0 1,0-4 0,2 4 0,0-1 360,-1 4 0,0-1 0,-2 2 186,0 3 1,0 10-820,0-1 0,0 9 1,1 2-1,2 7 0,4 4-399,3 4 0,4 2 0,1-1 0,2 0-517,2 3 0,1 0 1,0 0-1,-1-2 813,-1-2 0,-1 4 1,5-3-1</inkml:trace>
  <inkml:trace contextRef="#ctx0" brushRef="#br0">5680 2745 16848,'-4'-10'-428,"1"-1"0,0 0 2157,2 1 0,2 4-1185,3 2 0,1 4 0,2 4 0,-4 3-646,-1 2 0,1 2 1,1 0-1,-1 0-613,2 4 0,-4-4 0,4 5 0,-2-2 620,1 0 1,4 0-1,-2-3 1</inkml:trace>
  <inkml:trace contextRef="#ctx0" brushRef="#br0">5605 2639 16538,'-10'-5'-649,"0"-1"1,3-5 974,4 1-239,2 4 0,6 1 196,6 5 1,4-5-1,7 0 1</inkml:trace>
  <inkml:trace contextRef="#ctx0" brushRef="#br0">5882 2735 14921,'1'-8'765,"3"1"0,3-1-521,2-1 1,5-2 0,2 0-1,0 1-1290,3-1 1,-2 0 0,-1 2 1038,0 2 1,-2-3 0,-3 4 0</inkml:trace>
  <inkml:trace contextRef="#ctx0" brushRef="#br0">5925 2671 11526,'-6'-11'-115,"1"0"1,5 1 0,0-1 1306,0 0 0,5 4 1,2 1-273,2 2 0,2 0 0,-1 4 1,1 0-704,0 0 1,-1 5-1,0 2-605,-3 2 0,2 3 0,-3 2 0,1 3-117,0 0 1,-4 3-1,2-4 1,-2 2-1,1-1-2249,-2-2 2701,4-1 0,0 1 1,4 2-1</inkml:trace>
  <inkml:trace contextRef="#ctx0" brushRef="#br0">6190 2415 10429,'0'-10'25,"0"-1"817,0 0 1,2 5 0,1 3 0,4 4-187,3 6 0,0 1 0,0 10 0,-2 1-796,-1 1 1,0 6 0,4 1 0,0 2-306,-1-1 0,-3-4 1,0 2-1,0-1 438,-1-1 0,4 6 0,-4-3 0</inkml:trace>
  <inkml:trace contextRef="#ctx0" brushRef="#br0">4584 8023 16372,'-10'0'-367,"-4"-4"0,-1-1 0,4-1 0,2-2 1,6-1 545,2-2 1,2 0 0,2 0 0,6-2-23,4-2 1,7-2-1,6 2 1,1 2-164,2 2 1,1 0 0,1 2 0,-2 1-168,1 5 0,-2 2 0,-8 3 0,-2 4-11,-4 5 1,-3 6 0,-4 2-1,-4 4 286,-1 2 0,-7 3 0,-2-3 0,-3-2-152,0 0 1,-1-2 0,0-1 0,1-2 133,-1-4-112,0-2 1,7-6 0,4-3 0,6-1-8,3-2 0,2 0 0,-1 0 72,1 0 1,-2 1 0,-1 2 0,-5 6 328,-2 4 0,-7 0 1,-3 4-1,-5 2-289,-3 1 0,-2 2 1,-4-1-1,-2 0-2547,1 1 2487,-3-1 0,0 5 0,-5 1 0</inkml:trace>
  <inkml:trace contextRef="#ctx0" brushRef="#br0">4701 10842 12879,'-10'-16'-64,"3"-4"0,1 3 0,1-1 0,3 1 1,2-1 1046,3 1 0,4-2 0,6 5 0,3 1-286,0 1 0,2 3 0,3 2 0,-1 3-676,-2 3 0,2 3 0,-3 4 0,-1 6-500,-2 4 0,-3 2 1,-3 6-1,-2 2 243,-1 1 1,-3 1 0,-5 1-1,-4-2 253,-3-1 0,0-1 1,-1-4-1,0 1 806,1-1 0,0-8-351,3-2 1,8-14 0,10-4 0,7-8-473,5-5 1,4-5 0,7 0 0,0 3-949,1 3 980,1 8 0,-4 6 0,0 5 0</inkml:trace>
  <inkml:trace contextRef="#ctx0" brushRef="#br0">22145 3394 8385,'-10'0'-227,"2"1"0,1 2 1,-1 0-1,0 1 1,0-1 612,1 1 0,3-2 1,-2-5-1,1-4 1,3-3-142,1 0 1,4-7 0,2-4 0,2-6-1,5-5 1,5-4-77,3-3 1,2-7 0,2-2-1,2-1-235,1 3 0,-2 3 0,2 6 0,-1 3-63,-2 5 1,-2 11 0,-1 4 0,1 9-18,-1 8 1,4 7 0,-1 8 0,1 3 96,1 4 0,-3 3 1,2 7-1,-4 1-51,-3 2 1,0-3-1,-3 0 1,-4-2-244,-2-1 0,-1 1 0,-4 1 0,-4 1-960,-6-5 1303,-6 2 0,-9-4 0,-1 3 0</inkml:trace>
  <inkml:trace contextRef="#ctx0" brushRef="#br0">22060 3341 8459,'-16'-5'3,"5"-1"1,7-4 117,3-1 1,12 4 0,7 0 0,8-3 105,4-3 1,11 0 0,2-3 0,5-1-564,2 1 0,4 3 1,1-3 335,2 1 0,-27 7 0,1-1 0,-1-1 0,-1-1 0</inkml:trace>
  <inkml:trace contextRef="#ctx0" brushRef="#br0">22879 3213 16318,'-20'-1'-491,"1"-1"0,1-2 656,0 2 1,2 1-1,2 2 1,1 4-110,-1 5 1,2 6 0,-1 5 0,4 0-607,1 0 1,6 1 0,0-1-1,4 0 29,5 1 0,7-5 0,5-1 0,6-5 196,7-5 0,5-3 0,5-3 0,1-3 195,-1-4 1,0-1 0,-2-10 0,-2 1 27,-2 0 0,0-8 1,-4 3-1</inkml:trace>
  <inkml:trace contextRef="#ctx0" brushRef="#br0">23230 2873 11581,'-5'-17'233,"4"2"185,-2 4 1,2 8-1,1 5-303,0 8 1,3 11 0,1 1 0,-2 4-87,-1 4 1,3 2 0,0 2 0,1 2-421,0-2 0,0-1 1,-3-1-1,3 0-184,1 0 0,0 2 1,1-1-1,-3-2 572,1 0 0,-4-1 1,4 2-1</inkml:trace>
  <inkml:trace contextRef="#ctx0" brushRef="#br0">23156 3384 11609,'-17'-28'-317,"7"6"0,6 5 1,5 2 952,6 2 1,10-4 0,12 0-1,6-2-417,4 1 1,8-2 0,7 3 0,-23 8 0,0 1-390,2-2 1,0 2-1,0 1 1,0 1 0,-2-1-1,-2 1 1,27-4 186,-5 3 1,-9 0 0,-5-3 0</inkml:trace>
  <inkml:trace contextRef="#ctx0" brushRef="#br0">23666 3107 14705,'-32'0'-142,"6"0"0,5 1 0,7 3 773,6 3 1,3 3 0,6 3-1,3 2-575,3-2 0,7 2 1,4 0-1,2 1-329,1-1 0,0 0 1,1-2-1,-1 3 177,0 0 1,0-3 0,1 3 0</inkml:trace>
  <inkml:trace contextRef="#ctx0" brushRef="#br0">23794 2841 15447,'0'-20'-1007,"0"2"0,1 5 1082,3 5 1,2 4 0,4 8-312,1 3 1,4 7 0,2 3 0</inkml:trace>
  <inkml:trace contextRef="#ctx0" brushRef="#br0">24017 3267 10932,'-21'0'1100,"4"0"-936,3 0 1,7-2 0,5 0 0,4-2-257,5 2 1,7-4 0,4-1 0,2-1-387,2 1 0,-1-5 0,0 4 0,0-1 236,1 0 1,-5 1-1,0-1 1,-2 3 959,-2 2 0,-4 0-134,-2 4 1,-5 1 0,2 3 0,-3 3-448,-1 2 1,0 2 0,0 0 0,1-2-1033,2-2 0,3 1 860,5-4 0,0 4 0,-1-2 1</inkml:trace>
  <inkml:trace contextRef="#ctx0" brushRef="#br0">24400 3075 13165,'0'11'-460,"0"-1"0,1 1 1,3 0-171,3-1 0,4 4 1,3 2 593,4 0 0,2-3 0,1 3 0</inkml:trace>
  <inkml:trace contextRef="#ctx0" brushRef="#br0">24592 3181 13165,'0'-17'-522,"0"-1"1,0 0 746,0 2 0,0-4 0,0 3 0,0-1 606,0 1 0,0 4-557,0-2 0,1 14-337,2 8 0,-1 7 0,2 8 0</inkml:trace>
  <inkml:trace contextRef="#ctx0" brushRef="#br0">23113 4341 8587,'-10'-25'-88,"0"-1"1,3 1 0,5 2 0,3 4 0,4 1 0,0 2 656,4-3 0,4 0 0,1 0 0,-1 2-516,-1 2 0,0-3 0,1 4 0,1 2 1,-1 3-1,-1 3-127,-2 1 0,4 2 0,2 3 0,-1 1 67,0 2 1,3 8 0,-2 7 0,0 3-149,3 4 1,-4 2 0,0 6 0,-4 1 15,0 2 0,-4 4 0,0-2 0,0 0 97,-1-3 1,-1-2-1,-5-2 1,0-1 134,0-2 0,0-9 0,-1-3 683,-3-6 1,4-7-226,0-6 0,5-3 0,7-4 0,2 2-391,4 1 0,-2 5 0,1-2 0,-2 3-671,-2 1 0,2 8 0,0 4 0,-1 5 511,1 5 1,2 4-1,4 6 1</inkml:trace>
  <inkml:trace contextRef="#ctx0" brushRef="#br0">23103 4373 8768,'-11'-15'87,"1"-2"1,3 1-1,4 0 1,3 2-1,5-1 1,4-2 394,4-2 1,6 3-1,-1-1 1,3 2 0,3 1-1,2-1-100,1 1 1,1 4 0,4 4 0,0 1-250,0 3 1,-1 0 0,-3 2 0,-3 0-158,-3 0 0,-1 6 0,1 5 1,-2 5-192,-2 5 0,-4 1 0,-7 3 0,-4 4 42,-1 6 1,-2 3-1,-2 4 1,-2 1 105,-7-1 0,-6 2 1,-7 1-1,-5 1 220,-1-1 0,-6-7 1,1-5-1,2-6 207,3-5 0,5 1 0,7-10 50,4-4 1,10-7-1,7-10 1,12-2-162,11-4 1,8-3 0,10-4 0,5 0-191,4-1 1,-24 12 0,0-1-1,25-9 1,-4 2-245,-5 4 0,-1 2 0,-10 3 0,-5 2-562,-6 3 0,-7 8 0,-6 5 745,-3 8 0,-12 5 1,-7 10-1</inkml:trace>
  <inkml:trace contextRef="#ctx0" brushRef="#br0">23262 5363 8510,'0'-16'192,"0"4"0,0-2 0,0 2 0,-1 3 0,-3 2 502,-3 3 0,-2 3 0,-2 2 0,1 3-537,-1 3 0,0 4 0,1 2 0,-1 1-216,0-1 0,5 2 0,3 1 1,2-1-46,1 0 0,6 3 0,4-4 0,7 0 55,3 2 1,6-3 0,1 3 0,0 1 249,-2-1 0,-2 3 1,-3 5-1,-4 2 403,-5 1 1,-8 5 0,-10 4 0,-9-1-74,-10 2 0,-7-3 0,-10 4 0,1-3-468,-1-4 1,6-1-1,7-9 1,8-3-1067,11-2 0,11-9 1,13-1-1,10-7-2744,11-6 3747,7-7 0,6-8 0,1-5 0</inkml:trace>
  <inkml:trace contextRef="#ctx0" brushRef="#br0">23103 5629 8313,'-17'-22'182,"6"5"1,11-1 0,11-2 634,14-4 1,14-3-1,12-5 1,-23 15 0,2 1-437,3-2 1,1 0 0,0 3 0,0 1 0,4-1 0,-1 0 0,-3 2-1,-1 1-704,-2 2 0,0 0 1,18 1 322,-6 2 0,-12 4 0,-1 3 0</inkml:trace>
  <inkml:trace contextRef="#ctx0" brushRef="#br0">23305 6618 8564,'0'-12'228,"-2"-1"1,0-1-1,-1 1 1,-1 1 166,-1 2 0,3 4 0,-5 2 0,-1 3-360,-2 1 1,-1 1-1,1 2 1,-2 1-1,-1 2 1,-2 2-284,-2 2 1,3 1 0,-4-1-1,0 0 42,2-3 0,-1 1 0,4-4 1,-1-1 191,1 2 0,1-4 274,2 3 1,4-4 30,2-4 0,3 4-180,1 0 1,0 6 0,0 7 0,-1 4-98,-3 3 1,-2 1 0,-4 10-1,-1 3-233,1 3 0,-1 0 0,0 4 1,1-5-82,-1-3 1,5-1 0,3-10-1,3-6 212,3-3 1,5-7 0,9-4 0,5-5 118,4-8 1,3-4 0,4-8 0,1 0 166,2-2 0,-1 0 1,-3 4-1,0 1 129,0 2 0,3 4 0,-1 7 0,-3 4 82,-5 6 1,-5 7 0,-3 9 0,-5 6 208,-5 7 0,-10 2 1,-12 8-1,-11 1-11,-8 1 0,-5-1 1,-4-4-1,-2-4-524,-2-2 1,2-2-1,-3-3 1,2-3-829,2-2 1,4-8-1,11-4 1,4-7-1064,5-2 1,4-7 1807,4-2 0,6-7 0,0-3 0</inkml:trace>
  <inkml:trace contextRef="#ctx0" brushRef="#br0">22826 8214 8460,'-21'-15'-30,"1"3"0,2-2 0,4 2 0,3 0 0,4-1 365,3-1 0,3-1 1,4 2-1,4-3 0,7 1 1,7-2-202,8 1 1,4-1 0,10-2 0,2 3-62,1 0 1,5 3-1,-1 6 1,-1 4-151,-2 2 1,-6 6 0,-12 7 0,-4 8-33,-7 8 0,-10 3 0,-7 5 0,-8 2 143,-10 0 0,-8 2 0,-7-4 1,0 1 235,0 0 1,0-3 0,1-7 0,4-6-211,6-5 0,7-2 1,11-5-105,11-6 0,15-7 0,14-8 0,7-1-122,5-1 1,-2 1-1,0 6 1,-5 4 56,-3 1 0,-9 5 0,-13 4 0,-11 8 335,-10 8 0,-19 4 0,-17 6 0,15-16 0,-1 0-70,-3 1 0,-1 0 1,-1 0-1,-1-1 0,0-1 1,1 0-1,-1 1 1,0-1-204,0 2 1,0 0 0,3-4-1,1-1 1,-21 12-168,8-9 1,12-4-1,3-1 1</inkml:trace>
  <inkml:trace contextRef="#ctx0" brushRef="#br0">22911 9682 11601,'6'-31'-61,"0"0"0,-3 1 0,3 3 0,0 2 0,-3 4 0,-6 3 1,-5 4 361,-5 5 0,-4-1 0,-5 7 0,-3 0-40,-3 2 1,-3 2 0,-1 4-1,0 4-119,0 4 0,0 10 1,2-2-1,3 2-75,5-1-109,1 4 1,14-3-1,0 1 1,7-1-1,7-3 1,9-1-1,9-3-314,7 0 0,8 2 1,3-4-1,7-1 249,5-1 0,3 2 1,-28-7-1,0 0 0,27 7 95,-3 1 1,-10-2-1,-6 5 1,-10 0 57,-10-2 0,-19 5 1,-22-4-1,-13 2 242,-12-1 0,-8 2 0,26-11 0,-1-1 0,1 0 1,-1 0 35,1 0 0,0-2 1,-27 5-1,7-4 1,5-3-52,5-3 1,14-7 0,12-6-1,9-8-142,8-7 1,9-9-1,9-3 1,7-3-246,6-4 0,-15 22 0,0-1 1,2-1-1,1-1 0,-1 0 0,0 1-61,1-1 1,-1 1-1,-2 0 1,0 0 0,-2 1-1,0 0 1,10-21-33,-9 2 1,-5 4-1,-14 4 1,-8 8-63,-6 4 0,-13 8 0,-5 3 1,-4 5 215,-3 4 1,-2 3 0,0 1 0</inkml:trace>
  <inkml:trace contextRef="#ctx0" brushRef="#br0">22730 11055 8425,'5'-26'-41,"1"2"0,3-3 0,0 0 0,-3 1 0,-2 0 470,-1 2 1,1 2 0,0 1 0,-2 1 297,-1 2 1,1 5 0,0 9-198,2 8 0,-1 10 0,-2 7 0,2 6-157,0 4 1,2 5 0,-3 0 0,3 2-135,1 2 0,-3 2 1,3-1-1,0-2-126,0-3 0,-2-3 0,2-1 0,-2-1-400,-1 1 1,1-6-1,0-3 1,-2-5-612,0-3 0,-2-1 0,0-3 898,0-1 0,4 6 0,2 0 0</inkml:trace>
  <inkml:trace contextRef="#ctx0" brushRef="#br0">14476 14630 8559,'-21'5'-7,"1"-3"0,1 4 0,2-1 0,2-2 0,1 1 276,-1-1 0,3 2 1,-2-2-89,2 0 0,5 2-16,0-2 0,5-1 0,2 1-14,6-2 1,0-1-1,1 0 1,3-1 14,3-2 1,2 0-1,5-4 1,0-1-121,3-2 1,2-4-1,-1-1 1,5-1-18,1 1 0,-1 0 0,-1 2 0,2-3-340,0 0 0,2 3 1,-1-1-1,-1 2-473,-2 1 1,-6 2 0,1 2 783,-4 3 0,-11 3 0,2 1 0</inkml:trace>
  <inkml:trace contextRef="#ctx0" brushRef="#br0">14476 14630 8370,'-10'-5'42,"-1"-1"0,2-4 0,0 0 398,2 3 1,4 3-263,-4 4 0,4 8 0,-2 4 0,2 3-117,-1 4 1,0 1 0,1 2 0,-1 2-137,-2 1 0,3 1 1,0-2-1,0 2 33,0 1 1,2-4-1,-3 3 1,3-1 123,1 0 0,1 0 0,3-5 1,4-1 13,5-1 0,0-5 0,5 1 0,2-2-24,3-2 1,3-4-1,4-1 1,-3-1-46,-1-1 0,0 1 0,-2-4 0,-1 0-167,-3 0 0,1-4 0,-7 1 0,-1-1-608,-1-1 0,-2 3 748,1-5 0,-1 0 0,1-4 0</inkml:trace>
  <inkml:trace contextRef="#ctx0" brushRef="#br0">14455 14981 8429,'-11'-4'35,"1"1"0,0-4 0,4 0 0,5 0 682,4 0 1,10 0-1,1-4 1,5 0-343,2 1 1,4-1-1,1-1 1,1-1-302,2-1 0,-3 0 0,0 3 0,-1 2-277,0 2 0,0-3 0,-5 4 0,-2 0-776,-4 3 1,-2 2-1,-2 1-646,1 0 1625,0 0 0,-5 4 0,-2 2 0</inkml:trace>
  <inkml:trace contextRef="#ctx0" brushRef="#br0">14955 14832 8353,'-15'0'-57,"-1"0"0,-2 0 0,5 1 274,5 3 0,0-2 0,4 5 1,2 2 323,1 0 0,6 3 0,2 1 0,2 1-534,2-1 0,4 0 1,2 0-1,0 1-122,1-1 1,-4-4 0,4-3 0,0-2 17,-2-1 0,3-2 0,-5-1 0,1-1 98,0-3 1,-7-3-1,2-6 1,-3-2 21,-1-2 0,-4-1 0,2-3 1,-3 0-43,-1 0 0,-4 0 1,1 3-1,-1 1-169,-1 2 0,3-2 1,-4 5 187,1 3 0,2 1 0,3-3 0</inkml:trace>
  <inkml:trace contextRef="#ctx0" brushRef="#br0">15348 14864 8291,'0'-10'-78,"0"-1"0,0 0 380,0 1 0,0 3 1,0-1-1,-1 1 634,-2 1 0,0 2 0,-4 5-597,-1 2 1,3 3 0,2 6 0,2 1-450,1 1 1,0 4-1,1-3 1,2 1-566,4-1 0,3-1 0,2-3 0,1 0-19,1-1 0,5-4 0,-3-2 0,2-3 694,0-1 0,-1-10 0,5-1 0</inkml:trace>
  <inkml:trace contextRef="#ctx0" brushRef="#br0">15412 14492 8263,'0'-14'151,"0"-1"263,0 2 0,5 3 1,2 3-1,3 3 209,0 3 1,1 6 0,-1 3 0,1 6-496,0 7 1,-1 5-1,0 6 1,-2 0-392,-1 0 0,-3 0 1,3 1-1,0 1-280,-1 2 1,2-2 0,-3-4 0,1-2-716,2 2 1258,1 0 0,2 2 0,0 0 0</inkml:trace>
  <inkml:trace contextRef="#ctx0" brushRef="#br0">15763 14747 8276,'-10'-8'1812,"-1"-3"-1277,5 3 0,6 4 0,7 7 0,3 3-494,0 3 1,1-1 0,1 8 0,1-2-2399,1 0 2357,5 5 0,-7-7 0,3 3 0</inkml:trace>
  <inkml:trace contextRef="#ctx0" brushRef="#br0">15859 14428 8336,'-9'-11'-1582,"2"1"1583,2 4 0,8 2 0,2 8-1,1 3 0,1 7 0,4 3 0</inkml:trace>
  <inkml:trace contextRef="#ctx0" brushRef="#br0">16093 14471 8503,'-5'-28'20,"1"2"1,-3 6 0,3 2 0,3 4 351,1 2 0,1 7 0,3 2 0,1 7 0,3 6-64,-1 7 0,0 3 1,5 1-1,1 1-318,1-1 0,0 4 0,-3 1 0,-1 0-73,1 0 1,-1 0 0,1-3-1,-1 3-163,-3 2 0,-3-5 1,-4 1-1,0-4 160,0-2 0,-4-5 1,-5 1-1,-4-3 409,-4-4 0,-2-3 0,0-4 1,1 0 531,-1 0 0,4-1-248,1-2 1,8 0 0,7-3-697,8 2 1,8 0 0,7 4 0,2 0-213,1 0 0,1 4 0,4-1 0,0 0-396,0-2 0,0-1 0,-2 0 0,0 0-551,-2 0 0,-4-5 1248,1-2 0,-3-7 0,0-3 0</inkml:trace>
  <inkml:trace contextRef="#ctx0" brushRef="#br0">16508 14598 8503,'-7'0'1864,"0"0"-1173,4 0 1,0 6 0,6 4-167,4 3 0,3 1 1,1-4-1,-1 2-662,1 2 0,-1-2 1,1 2-1,-1-2-2973,-3-1 3110,2 0 0,-3 4 0,5 1 0</inkml:trace>
  <inkml:trace contextRef="#ctx0" brushRef="#br0">16540 14449 8436,'0'-20'344,"0"2"1,1 4-234,3 2 1,-1 2 0,7 0 0,1 3-473,1 4 1,5 3 360,0 3 0,4 3 0,0 5 0</inkml:trace>
  <inkml:trace contextRef="#ctx0" brushRef="#br0">16827 14641 8331,'-17'0'1571,"3"0"0,6 1-1406,1 2 1,5 0-1,-2 4 1,3 1-431,1 2 1,1-3 0,1 0 0,3 0-586,1-1 0,-2-1 1,3-5 553,1 0 1,1-2-1,2 0 761,0-2 0,-4-3 0,0 3 216,1-2 1,-2 3 0,1 0 290,1 2 1,2 1-1226,0 0 1,-2 0 0,-1 1-911,1 2 0,1-1 367,2 1 0,0-2 0,-2-2 720,-2-2 1,3-2 0,-4-3 0,1 0 472,0 0 1,-1-1-1,2-1 1,-1 2 57,1 1 1,2 3-1,0-2 1,1 2-164,0 1 1,-1 2 0,1 1-1,1 1-381,2 3 0,-2-2 0,2 4 1,-1 0-651,1 0 1,-2-4 0,2 2 555,-2-3 1,-1-6 0,-2-2 0,-2-2 566,-3-2 0,0-1 0,0-1 0,-2-2 465,-1-2 1,3 1 0,1-2-317,1 4 1,1 3-1,3 4-1317,1 4 1,0 6 783,-1 4 0,1 8 0,0 1 0</inkml:trace>
  <inkml:trace contextRef="#ctx0" brushRef="#br0">17997 13992 8287,'-15'-17'-376,"3"-2"1045,-2 5 0,7 11 1,4 10-1,6 8 0,4 6 1,3 3-168,4 1 1,-2 4 0,4 0 0,-2 0-614,0 0 0,4 1 1,-3-1-1,2 1-514,2 2 0,-4-3 0,-1-2 0,-3-2-21,-4-5 0,-2 0 0,-7-6 0,-2-2 385,-7-4 0,-4-3 0,-8-5 1,-2-1 550,-3-3 1,-3 2-1,-1-4 1,2 0 554,1 0 1,0 4 0,5-2-335,4 3 1,8 2 0,10 3 0,5 2-297,8 0 1,6 3 0,7-3-1,5 1-310,1 0 0,4-1 0,0 2 1,0-2-501,-3-1 1,1-1 0,-5-4 0,0 0-462,-2 0 1,-7-5 0,-4-2 0,-4-3 1055,-2 0 0,-4-6 0,-4 0 0</inkml:trace>
  <inkml:trace contextRef="#ctx0" brushRef="#br0">18210 14332 8422,'1'-6'546,"2"4"0,5 4-281,1 5 1,3 3-1,2 0 1,4 2-208,2 2 1,0 2 0,-1 3-59,-1-2 0,-1 1 0,5 4 0</inkml:trace>
  <inkml:trace contextRef="#ctx0" brushRef="#br0">18316 14130 8509,'11'-6'311,"3"-2"0,1 4 0,2 2 60,2 1 0,-3 5 1,2 4-1,1 1-568,1 2 0,-3-1 0,-3 2 0,-4 1-229,-3 1 0,2 2 1,-6-3-1,0 1 182,-2-1 1,-1-5 0,-1-1-1,-3 2 463,-3 0 1,-2 0 0,-2 0 0,0-3 949,1-2 1,-1 3 0,0-2 0,2 1-925,2 2 1,2 2 0,5 0-246,0 1 0,0 0 0,0-1 0</inkml:trace>
  <inkml:trace contextRef="#ctx0" brushRef="#br0">19592 14205 8480,'-7'-8'1,"0"1"1,0-1-1,0 0 1,0-1 0,0 2-1,0-1 398,0-1 0,4-2 0,-1 0 0,0 1-48,1-1 1,-1-3-1,4 0 1,0 1-5,0 1 1,1-2-1,2 0 1,1 1 709,2 1-933,1 6 0,0-2 1,0 4-1,2 2 0,0 0 1,2 4-1,-2 1-45,-2 4 0,3 7 1,-3 4-1,4 3-25,3 4 0,-1 2 0,3 7 1,1 0-140,-1 1 1,3 6-1,5-2 1,2 1-33,1-1 1,-2 1 0,3-5 0,1 0 138,-2-2 0,-1-6 1,-5-2-1,-1-4 80,-2-3 0,-6-6 1,-5-6 322,1-2 172,-3 0 1,0-5-387,-5-3 1,0 2-1,0-5 1,0-2-217,0 0 0,0-3 0,0-2 0,0-4-43,0-2 0,0 1 0,0-1 1,0-4-182,0-2 0,-4 2 0,-1-6 0,-1-2-64,-2-2 1,-1-8 0,-2 0 0,-1-8 125,-2-5 1,7 25 0,-1 1 0,-2-3 0,1 0-1,0 0 1,1 0 48,1 0 1,-1 0 0,-1 2 0,0 0-1,-5-27 1,1 6 72,1 10 0,1 11 0,2 9 0,1 7-191,1 5 0,4 6 0,1 6-464,4 5 1,5 1 0,6 2 0,3-1-1650,0 1 2349,-3 0 0,12-1 0,-2 1 0</inkml:trace>
  <inkml:trace contextRef="#ctx0" brushRef="#br0">20007 13821 7448,'-7'-1'1172,"0"-2"-867,5 2 1,-3-5-87,5 2 0,-1 3 0,-2-4 23,0 0 0,-2 3-44,2-5 0,0 1 1,-3-2 7,2 1 1,-3 0 0,2-4-28,-1 0 0,4-3 0,-3-1 0,1-1-28,1 1 0,-2-5 1,3 0-1,-2-5-16,2-2 0,-3-2 0,0-1 1,1 0-29,-1 2 1,-2 4-1,2-1 1,0 3-99,1 1 0,-4 3 1,4 1-149,-2 2 0,3 4-621,0 4-94,2 5 1,2-3 254,2 5 1,3 4 0,5 0 0,0 1 598,-1 0 0,6 3 0,0-2 0</inkml:trace>
  <inkml:trace contextRef="#ctx0" brushRef="#br0">19933 13332 8571,'-14'0'-24,"-1"0"1,2-1-1,2-2 1,0-1 0,0-1 372,1 0 1,-1-2-1,0 2 480,1 0 0,4 1 381,2-3-985,3 5 0,2-4 0,4 3-144,6 0 1,-1-4 0,6 2-1,0-1-31,6-2 0,1-5 0,8-3 1,3 0-119,3-3 0,3-1 0,7-1 0,6-2 33,-23 11 1,0-1 0,1 2-1,0 0 1,1-2 0,0 1-1,0 0 1,1 1-97,1 1 1,-1-1-1,2 1 1,0 0-1,2 0 1,1 1-1,-1 1 1,0 0 45,0 0 0,0 0 0,1 0 1,0 1-1,1 0 0,0 0 0,2-1 1,0-1 6,1 1 1,0 0 0,0-2 0,1-1 0,-1 3-1,1-1 1,-1-1 0,1 0 1,-1-1 0,1 0 0,1-1 1,-1 0-1,0-1 0,-1 0 1,-1 0-1,0 0 88,-1 0 1,0 0 0,-2-2 0,0 1 0,2 1-1,-1 0 1,0 0 0,0 0-16,0 0 0,0 0 1,0-1-1,0 0 0,-2 1 1,0 1-1,-1 0 0,0 0-21,-1 1 1,1 0 0,-2 0 0,1 1 0,1-1 0,-1 1 0,-1 1 0,-2 0-28,-1-1 0,0 2 0,27-5 0,-5-3 1,-1 2 40,-2 0 0,-8 0 1,-6 3-1,-3 2 77,-1 2 0,-5-2 1,-4 5-1,-4-1 208,-5 0 1,-2 2 327,-1 3 1,-5-2 677,-3-1-701,-1 2-1861,-2-4 1285,0 5 1,-5 9 0,-1 3 0</inkml:trace>
  <inkml:trace contextRef="#ctx0" brushRef="#br0">20571 13981 8294,'1'-21'46,"2"0"0,1-1 0,1 2 0,0 1 0,-3 1 1,0 1 336,2 0 0,-3-2 1,3 4-1,-3 0 5,-1-1 0,-1 2 0,-3 3-92,-3 1 1,1 4-1,-1 2 1,-1 3-50,-2 1 1,3 5 0,0 3 0,0 5-64,1 5 1,-2 3-1,4 4 1,2 2-87,1 0 0,1 4 0,0-3 0,1 3-177,3 1 0,1 2 0,7-1 0,2-3-112,4-3 0,8-2 0,6-5 1,5-3-196,1-7 1,6-4 0,-1-7-1,0-3-94,-3-3 0,-1-3 0,-7-3 0,-6-3-698,-6 0 1,-8 3 1177,-5-1 0,-5 2 0,3 1 0</inkml:trace>
  <inkml:trace contextRef="#ctx0" brushRef="#br0">20869 13790 8333,'-5'-22'267,"4"-1"0,-1 0 0,4 4 421,5 3 1,2 2 0,2 3 0,0 1-20,-1 3 0,2 3 0,1 5 0,1 3-378,-1 7 1,-4 5-1,-2 6 1,0 3-334,-1 3 0,2 3 0,-3 1 0,-1 1-118,1 2 1,-1-3 0,-4 1 0,1-2-381,2 2 1,-1-6-1,1 2 1,-2-7-216,-1-4 0,-3-3 842,-1-4 1,1-11-1,3-7 1,0-10 71,0-6 0,0-1 0,1-4 0,2-3 48,5-3 0,1-1 0,2-4 0,-1 0-80,1 2 0,0 1 0,-2 7 0,-1 1 189,-1 2 1,-4 3-1,0 5 1322,-2 4-1235,-1 7 1,0 8 0,0 8-366,0 4 1,0 3 0,0-2 0,2 4 63,1 2 1,0-1 0,4 0 0,1 1-53,1-1 0,2-1 1,1 3-1,1-3-164,1 0 1,4-1-1,-3 0 1,2-2-184,2-3 1,-3-3 0,2-1 0,0-2-727,-2-1 1,-1-2 0,-4-3 0,0 0-613,-1 0 1,-3 4 1634,1 0 0,-6 4 0,3-2 0</inkml:trace>
  <inkml:trace contextRef="#ctx0" brushRef="#br0">21486 13875 8500,'-1'-18'0,"-2"1"0,0 2 824,0 2 0,3 2 0,3 3 0,1 2 756,2 1 1,-2 2-1,3 3-989,1 0 1,2 1 0,0 3-1,0 4-328,-3 5 0,1 0 1,-3 3-1,0 1-96,-1 0 0,3 0 1,-2 3-1,0-1-476,0-1 1,2-4-1,-3 4 1,1 0-385,0-2 0,2 0 1,-2-6-1,1 0-262,2-3 1,-2 1-1,1-4 1,1-2-2046,2-1 3000,0-1 0,6-5 0,0 0 0</inkml:trace>
  <inkml:trace contextRef="#ctx0" brushRef="#br0">21752 13736 8242,'3'-10'0,"2"-1"0,0 0 691,-1 1 1,3 3 0,-2 0 0,1-2 0,2 1 264,2 1 1,0-3-1,1 5 1,0-3-675,-1 1 1,2 4-1,1-3 1,3 0-242,0 0 0,2 3 0,2-3 1,-1 0-302,-1 0 1,-4 3-1,2-1 1,0 0-1645,-3 1 1,-2-1 1903,0 4 0,0 0 0,-1 0 0</inkml:trace>
  <inkml:trace contextRef="#ctx0" brushRef="#br0">22018 13438 8493,'0'-15'251,"1"3"0,1-3 0,3 1 564,1-1 0,2 2 1,5 6-1,1 4 32,-1 2 0,3 1 0,-1 1 1,0 4-615,1 5 1,-3 6 0,-5 6-1,-1 3-402,1 3 0,-3-1 0,-1 2 0,-3-1-328,-1-1 1,0 4 0,-1-4 0,-3 0-179,-3-2 1,-1-6-1,-1-2 1,2-3 232,-1-5 1,2-3-1,0-8 434,1-5 1,2-1-1,4-11 1,3-3 228,3-1 1,3-7-1,3 2 1,3-3 62,0-1 0,-3 0 0,3 2 0,-2 0 78,0 2 1,-1 4 0,-6-1 0,-2 5 180,0 6 1,-4 0 0,1 8-27,-4 0 0,-1 1 0,-2 6 1,0 3-274,2 3 1,-1 2 0,0 3-1,2 2-251,1 4 0,1-1 0,0 0 1,0 4-92,0 2 0,0 0 0,1 1 0,2-1-97,4-2 0,3 0 0,1 1 0,-1-1-297,1 0 1,1-4 0,1-2 0,1-2-342,-1-2 1,2-3-1,1-8 1,-1 0-384,0 0 0,1 0 1216,-2 0 0,-2 0 0,3 0 0</inkml:trace>
  <inkml:trace contextRef="#ctx0" brushRef="#br0">22528 13470 8407,'7'-10'52,"0"0"0,0 2 450,-1 1 0,3 3 0,-5-2 428,2 2 1,-2 0 0,2 5-243,-2 3 1,0 5-1,-4 6 1,0-1 97,0 1 1,0 0 0,0 4-1,0-1-586,0 1 1,0 1 0,0 1-1,0 1-660,0-1 1,0-1-1,0-1 1,0-1-425,0 1 1,4-4 0,0-2-1500,2-5 0,1 1 2383,4-6 0,0-4 0,-1-5 0</inkml:trace>
  <inkml:trace contextRef="#ctx0" brushRef="#br0">22496 13524 8369,'4'-11'125,"-1"0"0,1 1 1,-1-1-1,1 0 1,0 2-1,0 1 664,3 1 1,-1-1 0,1-2 0,2-1-301,0 1 0,2 0 0,-1 2 1,1 1-179,0-2 1,3 5 0,1 0 0,2 3-138,2 1 0,0 0 0,-2 1 0,-3 3-217,-2 3 1,-1 7-1,-2 5 1,-2 3-42,-3 3 1,-4 6 0,-4 0 0,-4 3 141,-5 0 1,-3 3 0,-6-2 0,1 0 42,0-2 1,0-3 0,0-1 0,4-4 82,3-3 0,3-9 0,5-3-227,6-5 1,9-6 0,10-7 0,5-5-52,4-5 1,3-1-1,1 0 1,0 2-200,0-2 1,-5 0 0,-2 1 0,-3 4-1252,0 2 1,-6 3-2347,-2 2 3890,-7 2 0,-2 5 0,-5 0 0</inkml:trace>
  <inkml:trace contextRef="#ctx0" brushRef="#br0">23028 13258 8255,'0'-11'267,"1"1"1,2 2-1,1 1 829,2-1 0,-2 3 0,3 2-503,1 1 1,-2 2 0,0 2-1,0 1-170,0 4 1,1 6-1,2 3 1,0 1-30,-2 6 1,-1-1 0,2 5 0,-2 2-262,-1 1 1,2-1 0,-4 5 0,0-2-589,-2 1 1,-1 3-1,0-3 1,0 0-294,0-2 0,-9-5 0,-1 0 0,-2-3-3407,0-3 4155,-3-5 0,-2 0 0,-4-4 0</inkml:trace>
  <inkml:trace contextRef="#ctx0" brushRef="#br0">23071 12864 8318,'-4'-23'-32,"1"1"0,1-1 116,5 3 1,3 6-1,5 0 1,2 1 580,2-1 1,4 6 0,-1-2 0,5 4-216,2 4 1,0 1 0,-4 2 0,0 2-434,0 4 0,-1 8 0,-2 2 1,-5 5-44,-5 2 1,-3 2 0,-5 4 0,0-2 37,0 2 0,-5 0 0,-2-1 1,-1-2 166,1-1 0,-2-4 0,3-6 0,-1-1 164,-1-2 0,7-5 0,1-6-298,6-4 1,8-4 0,4-6 0,3-1-775,4-1 0,-1-4 1,4 3 728,2-2 0,-4 4 0,0-2 0</inkml:trace>
  <inkml:trace contextRef="#ctx0" brushRef="#br0">23602 13470 8365,'0'-10'286,"0"-1"0,2 0 0,1 1 0,4-1 513,3 1 1,5 0 0,3 2 0,2 1-465,1-2 0,0 3 1,1 1-1,-2-1-502,-2 0 0,2 3 0,-4 0 0,1 2-1174,-3 1 1,-6 0 1340,-1 0 0,-9 0 0,1 0 0</inkml:trace>
  <inkml:trace contextRef="#ctx0" brushRef="#br0">23709 13311 8365,'0'-7'204,"0"0"1094,0-2 1,5 5-427,2 0 0,-1 4 0,1 4 0,1 3-396,1 2 1,3 6-1,1 3 1,3 2-492,0 2 0,-2-1 1,3 0-1,-1 0-651,1 1 1,-4-1 665,1 0 0,3 5 0,-1 1 0</inkml:trace>
  <inkml:trace contextRef="#ctx0" brushRef="#br0">24049 13162 8393,'0'-17'46,"0"2"1,1 5 483,3 3 0,2-1 1,4 6-19,1 3 1,0 4 0,-1 5 0,0 1-1087,-3 0 1,1-1 0,-3 0 0,0-2-531,-1-1 1,1-5 784,-1 2 0,-3-4 0,2-4 0,-1-3 586,-2-2 1,0-5 0,0-1-1,0 1 367,0-1 0,3-1 1,2-1-1,0 3-103,-1 2 0,5 6 0,-2 1 0,2 2-215,2-1 0,-1 5 0,2 7 0,1 5-21,1 5 0,5 7 1,-2 2-1,-1 2-77,-1-1 0,-1 0 0,-2 5 0,-4 2-263,-2 0 0,-3 1 1,-5-4-1,-5 0-76,-7-1 1,-9 0 0,-3-2 0,0-6-187,0-4 0,0-2 0,4-6 0,0 0-561,6-5 0,3-4-493,2-2 1,7 0 1360,4 0 0,4-4 0,7-2 0</inkml:trace>
  <inkml:trace contextRef="#ctx0" brushRef="#br0">24634 13204 8586,'6'-10'566,"-1"0"0,-2 2 0,2 2 722,1 1 1,-2 3 0,1 6 0,0 4-627,-2 5 0,-1 0 1,0 5-1,2 0-333,-2 3 1,-1-4 0,-1 1-1,0 0-602,0-2 0,4 3 1,-1-5-1,0 1-411,-2 0 0,-1-3 1,0 2-4622,0-2 5305,0-6 0,0-2 0,0-4 0</inkml:trace>
  <inkml:trace contextRef="#ctx0" brushRef="#br0">24751 13066 8586,'0'-11'1099,"0"1"1,0 3-536,0 0 1,1 4 0,3-2-1,3 2-187,2-1 0,2 1 0,0 3 0,-1-1 343,1-3-1260,4 3 1,-3-4 0,2 4 0,-2-1 0,-1-2 539,-1 2 0,-4 1 0,-1 1 0</inkml:trace>
  <inkml:trace contextRef="#ctx0" brushRef="#br0">24772 12726 8586,'0'-11'-159,"0"0"372,0 5 1,4 3 0,1 6 0,1 4 323,2 3 0,1-3 1,2 0-1,0 1-979,-1 2 1,1-1 0,0 0-1,-1-4-107,1 0 1,-1-1 0,1-4 584,0 0 0,-4-1 0,-1-3 0,0-3 364,0-3 1,-3 0-1,3-2 1,0-1 114,0-1 0,0-2 0,2 5 1,-2-1-205,-1 2 1,3 7-1,-1-1 1,2 4-228,2 4 1,0 3 0,-1 7 0,2 4-182,2 2 0,-2 2 0,4 3 1,-3 4 49,-3 1 1,2-1-1,-8-1 1,-2 0-382,-1 0 0,-7-2 0,-4-5 0,-7-1-499,-3-2 0,-1-3 927,-1-4 0,-4-1 0,-1 1 0</inkml:trace>
  <inkml:trace contextRef="#ctx0" brushRef="#br0">25102 12470 8586,'1'-10'285,"3"0"1,3 3 0,2 3 0,2 4 525,0 4 0,3 3 1,1 7-1,2 4-497,2 2 0,-3 3-1,1 0 1,-2 2-295,-2-1 0,-2 2 0,-4 0 0,-4 1-541,-1 2 0,-8 2 1,-6 2 521,-8 3 0,-11 2 0,-7 4 0</inkml:trace>
  <inkml:trace contextRef="#ctx0" brushRef="#br0">23836 13417 8400,'0'-7'2551,"0"0"-2001,5 5 1,-2 3 0,2 9-1,1 7 853,0 3-1429,-3 1 1,5 1 0,-3-1-1,1 1 1,2 2 0,0 1 0,2-2-710,0 0 0,0-3 1,7-1-1,2-4-1005,1-3 0,6-4 1740,3-8 0,1-4 0,2-2 0</inkml:trace>
  <inkml:trace contextRef="#ctx0" brushRef="#br0">24762 12162 15279,'5'-11'544,"3"0"0,4 2 0,3 2 0,0 3-198,1 3 1,-3 2-1,-5 4 1,-2 6-1467,-1 5 1023,-2 4 1,-3 2-1,0 0 1,0 2 0,-1 0-1,-3 1 1,-1-1 39,-1-3 0,1 2 1,5-9-1,1-1-63,3-1 1,7-6-1,10-3 1,5-2-316,4-1 0,1-4 480,8-3 1,0-3-1,4-1 1</inkml:trace>
  <inkml:trace contextRef="#ctx0" brushRef="#br0">22943 12417 8377,'-11'-11'-11,"2"1"1,1-1 0,1 0 2465,-2 1-2126,5 4 0,0 1 0,8 5 0,3 0-62,2 0 0,6 0 0,4 0 0,5 0-55,4 0 1,4-5-1,5-2 1,5-3-134,7-5 0,-17 5 0,2-1 0,3-3 0,2 0 1,3-2-1,2 0-53,3-1 1,2-2 0,3-1 0,2-1 0,-15 6 0,0-1 0,0 0 0,1 0 0,1 0 0,0 0-169,0 1 1,0-1 0,0 0-1,-3 2 1,0 0 0,-1 1-1,16-5 1,-2 0 0,-1 2 0,-2-1-20,-2 1 1,-1 0 0,-4 1 0,-1 1 0,-5 0-1,-2 2 1,22-8 5,-14 3 0,-13 3 0,-6 4 0,-8 2 233,-6 1 0,-4 5 0,-9-2 1,-5 3 214,-3 1 0,-4 0 0,2 0 0,2 1-257,2 3 0,-4-2 0,2 5 0,3 1-143,2 2 107,0 5 0,-2 2 0,-1 4 0</inkml:trace>
  <inkml:trace contextRef="#ctx0" brushRef="#br0">4499 14843 8468,'-9'-17'86,"1"3"1,2 2 0,1 2 0,3-1 0,0 0 0,2 1 557,0-1 0,3-3 0,3-1 0,5-1-232,5 1 1,-2-3 0,4 3 0,2-2 0,2-1 0,4 1 75,1-1 1,1 5 0,1 0 0,0 4-226,0 1 1,-3 6 0,-1-1 0,-3 3-138,0 3 0,-6 4 1,-2 7-1,-3 4-149,-4 2 1,1 3 0,-4 0 0,-3 3-5,-3 2 1,-8 3 0,-5 6 0,-2 1-153,-2 2 1,-1-2 0,-2 1 0,-2 0-121,-1-1 1,1-2 0,2-4-1,1-1 187,0-3 0,1-3 265,2-7 0,7-9 0,8-9 28,2-5 0,7-5 1,4-2-1,7-1 154,3-1 1,5-4 0,1 4-1,0 0 38,0-1 1,3 3 0,1-4 0,2 2-64,0 0 1,1 0 0,-9 4 0,0 2 405,-1 1 0,-3 1 46,-3-1 1,-7 2-941,-10 5 1,-5 1-1,-6 2-650,1 0 1,-1 5-1,2-4-922,2 2 1,2-2-1934,5 3 3683,0-5 0,5 8 0,1-4 0</inkml:trace>
  <inkml:trace contextRef="#ctx0" brushRef="#br0">5786 14811 8433,'-10'0'184,"-1"0"1,0 0 330,1 0 0,3 0 0,1-1 0,0-2 414,0 0 0,2-1 1005,-3 4-150,5 0-1017,-3 0 0,6 0-478,3 0 1,-2 0-1,5 0 1,2 0-106,0 0 1,2-3 0,-1-1 0,1 1-126,0-2 0,4 4 0,2-4 0,0 2-143,1-1 0,0-3 1,3 2-1,0 0 107,1 1 1,-1-3-1,-1 2 1,-1 0 93,-1 0 1,-2 2 0,2 2 1134,-4-3 268,-2 3-696,-6-4-1988,-2 5-382,-13 0 0,5 0-1152,-6 0 1,5 5-475,-2 2 3172,5-2 0,-3 4 0,5-3 0</inkml:trace>
  <inkml:trace contextRef="#ctx0" brushRef="#br0">6403 14428 8443,'0'-21'59,"0"-1"0,0 1 0,1 0 465,3 0 1,2 0 0,3 3-1,1 1 100,0 2 0,-1 0 1,5 5-1,-1-1-37,1 1 1,-2 2 0,3 3 0,-1 0-266,1 2 0,2 2 0,-3 1 0,-1 1-169,-1 3 0,-5 3 0,-1 6 1,-1 2-231,-3 2 0,0 2 1,-2 6-1,-2 3-192,-1 3 0,-7 1 0,-5 1 0,0 1 35,-1 2 0,-3-1 1,2-2-1,-2 1 167,1 2 0,-1-5 0,6-8 0,4-3 460,4-2 0,5-6 0,6-1 96,8-7 0,4-7 0,10-4 0,3-3-14,3 0 0,-1-1 1,4 0-1,-2 1-205,1-1 1,-2 2 0,-6 0 0,-4 3-438,-5 2 1,-4 0-1303,-4 4 0,-5 1 1,-3 3-1134,-1 3 0,-6 2 2602,0 2 0,-4 0 0,2-1 0</inkml:trace>
  <inkml:trace contextRef="#ctx0" brushRef="#br0">6967 14194 8561,'0'-21'316,"0"3"0,1 1 0,1 2 563,2 2 0,5 5 1,1 1-1,3-1-47,0 3 0,2 0 1,1 6-1,-1 3-374,0 3 1,3 7 0,-3 4 0,1 2-186,-1 1 1,4 5 0,-2 2 0,-1 4-72,-2 4 1,-2 2 0,-1 4-1,-2 3-135,-2 5 0,-2-1 0,-6 8 0,-3-3-190,-3 0 1,-7-1 0,-4-1 0,-2-2-234,-1-4 0,3-7 1,1-4-1,-1-3-591,1-4 0,2-2 0,5-5 1,2-4-2496,1-3 3442,5-2 0,-8-1 0,4 0 0</inkml:trace>
  <inkml:trace contextRef="#ctx0" brushRef="#br0">4084 14694 10884,'-10'0'207,"-1"0"0,-1 0 1,-1 2-1,-2 5 0,0 8 1,-2 5 991,1 5 0,3 6 0,-2 8 0,4 3-769,0 0 0,5 5 0,4-3 0,4-1-639,5-3 0,7-6 0,5 1 0,5-6-59,4-4 1,9-8 0,4-7 0,6-5-366,5-4 1,4-2-1,-24 0 1,1-1 631,1-1 1,-1-2 0,2-1 0,0-2-1,2 0 1,1 0 0</inkml:trace>
  <inkml:trace contextRef="#ctx0" brushRef="#br0">7499 13747 11032,'10'-27'141,"1"2"0,0 4 1,-1 3-1,1 4 1,0 2-1,-1 2 616,1 3 0,-1 3 0,1 5 0,-1 2-703,-3 4 0,1 8 1,-5 2-1,0 5 0,-2 3 1,-2 3 170,-3 3 0,-3 2 0,-6 1 0,-1 1 120,1 0 0,0-2 0,0-1 0,-1-1 87,1-3 0,6-2 1,3-6-1,4-3-93,4-7 0,6 0 0,10-8 0,8-4-125,7-8 1,5-9 0,4-7 0,0 0-200,-2 0 1,1 5 0,-11 4 0,-6 3-1040,-6 5 0,-6 1 0,-8 9-3132,-6 7 4177,-10 11 1,-11 8 0,-6 5 0</inkml:trace>
  <inkml:trace contextRef="#ctx0" brushRef="#br0">7850 14726 8414,'-11'-7'51,"0"0"1,1 0 0,0 0 0,2 1 0,1 1 0,-1 1 899,-2 0 0,3 2 1,0-2 71,-1-1 0,2 4-193,-1-3 0,4 2 0,1-1-337,4 0 1,1-4 0,4 3 0,1 1-155,2-2 0,5 3 1,2-5-1,0-2-104,1 0 0,3-1 0,5 2 1,1 0-45,3-4 0,-3 4 0,2-5 0,0 0-177,2 1 1,1 0 0,-2 3 0,-1 0-202,-4 2 0,-4 4 0,-3-3 0,-4 1-1912,-2 3 1479,-6 1 0,-3 1 1,-5 1-1,-3 2-651,-1 4 1,-1 3-1,-4 0 1271,1 1 0,-1 0 0,0-1 0</inkml:trace>
  <inkml:trace contextRef="#ctx0" brushRef="#br0">7999 14481 8294,'-4'-10'0,"1"-1"520,0 0 0,2 1 716,1-1 0,0 4 661,0 0-1156,0 4 0,0 0-352,0 6 0,0 3 0,0 5 1,1 0-9,3-1 1,-2 2 0,4 1-1,0 2-147,0 2 0,0 1 0,2 3 0,-1 0-54,1 1 1,-2-1-1,0 0 1,0 0 61,0 1 1,-2-6 0,1-2 0,0-2 274,-2-1 1,1 0 453,0-1-1689,-1-4-2187,-3-6 1,-1-5 2904,-2-2 0,1 7 0,-2 6 0</inkml:trace>
  <inkml:trace contextRef="#ctx0" brushRef="#br0">22645 4969 15606,'-16'0'89,"1"0"0,5 1 0,3 3 0,4 3 1,7 2-1,7 2 120,5-1 0,10 1 0,6-1 0,7-2 0,6-2 1,7-2-19,7-1 1,-26-2 0,1-1 0,6 0 0,1 0 0,2 0 0,0-1-81,2 0 0,0-2 1,-1-1-1,-1-1 1,2-2-1,-1-2 1,-1 1-1,0 0-193,0-1 0,-1-1 0,-4 1 0,-1-1 0,-4 0 0,0 0 0,22-10 36,-7-3 0,-5-1 1,-1 0-1,-4-2 61,-6-1 1,-5-2-1,-7-4 1,-1-2 10,-2-4 1,-7-3-1,-1 0 1,-3-2-168,-3-2 1,-2-2-1,-2-7 1,-4 0-1,-6-2 0,4 26 1,-2 0-1,-3 1 1,-1 0-1,-2-1 0,-1 1-46,-2-1 0,-2 1 1,1 3-1,-3 2 1,-4 3-1,-1 2 1,-2 1-1,-1 2 68,-2 1 0,-1 3 0,-2 1 0,-1 4 1,-2 1-1,-1 3 0,0 1 0,0 1 108,0 1 1,1 1 0,2 4 0,1 2 0,2 0 0,0 3 0,2 1-1,2 2 192,-24 17 0,9-1 0,10 3 0,4 2-528,5 0 0,9 5 0,5 1 0,6 2-1014,4 2 1361,1-1 0,0 4 0,0 1 0,0-2 0,0-2 0</inkml:trace>
  <inkml:trace contextRef="#ctx0" brushRef="#br0">8818 14215 9214,'-11'0'-215,"0"0"1,1 0 0,-1 0 0,2-1 0,0-1 381,2-2 1,1-1 0,-1 2 223,4-4 0,-2 1 1,1-1-1,2-2 28,1 0 1,2 1 0,1-2 0,3-2 524,1 1-759,1-1 1,4-2-1,-1-1 1,2 2 0,2 2-1,4 0 1,1 1 145,-1 3 1,2 3-1,-2 4 1,1 0-291,-2 0 1,2 6 0,-5 5 0,-1 9-145,-1 8 0,-6 4 0,-2 3 0,-4 4 103,-4 2 0,-7 6 0,-6 0 1,-3 1 31,-2 3 1,1 0 0,0-1 0,0-5 33,-1-5 1,6-5-1,2-6 67,2-5 1,8-11-83,8-5 1,3-12-1,11-5 1,0-6 241,3-1 1,3-1 0,1-2-1,-1 2-56,-2-2 1,0 0-1,-2 1 1,-3 4-74,-2 2 1,-4 3-1172,0 1 1,-5 5 0,-3 6-531,-1 5 1,-2 2-1,0 3 1529,0 1 1,-5 5 0,-1-2 0</inkml:trace>
  <inkml:trace contextRef="#ctx0" brushRef="#br0">9349 14460 8369,'-10'-5'-146,"0"3"0,2-4 1413,1 1 1,6-2-580,1 3 1,6-3 0,7 4 0,2 0 143,2 2 0,-2-2 1,5-2-1,3 0-19,-1 1 1,5-4-1,0 4 1,2-1-450,-1 0 1,-3-3 0,2 2 0,-1-1-269,-2 0 1,-2 3 0,-2-3 0,-2 0-579,-4 1 1,-2-2 0,-1 4 0,-1 2-1261,1 1 1742,-5 1 0,3 0 0,-3 0 0</inkml:trace>
  <inkml:trace contextRef="#ctx0" brushRef="#br0">10115 14087 8559,'5'-21'-73,"-4"-4"0,4 1 0,-1 0 0,0 3 0,2 2 1051,2 1 0,-3 0 0,0-2 543,0 2 1,-4 3-565,2 4 0,-1 7 0,-2 5-511,0 8 0,0 7 0,0 5 0,0 1-64,0 3 0,3-1 0,2 4 1,0 3-191,-1 3 1,3-2 0,-2 1 0,1-3-486,2-1 1,-2 2 0,1 0-1,2-3-807,0-3 1,2-2-1,0-3 1,2-3-287,2-2 0,4-5 0,-3-3 0,2-3 1386,0-3 0,-1-10 0,5-3 0</inkml:trace>
  <inkml:trace contextRef="#ctx0" brushRef="#br0">10583 13939 8586,'0'-21'0,"2"4"0,1 2 702,4 4 0,6 5 1,3 2-1,0 3 105,3 1 0,1 6 0,1 5 1,1 5-157,-1 4 1,-1 6-1,-1 1 1,-3 2-408,0-1 1,-2 4 0,-5 4 0,-1-2-587,-5-1 1,-3 4 0,-6 2 0,-8 2-1860,-10 2 2201,-5 4 0,9-23 0,-2 0 0,1 3 0,-1 0 0</inkml:trace>
  <inkml:trace contextRef="#ctx0" brushRef="#br0">8743 14375 12771,'-15'-11'82,"3"4"1,-2 1 0,2 1 0,0 4 0,-1 4 856,-1 4 0,-4 7 1,4 5-1,1 4-497,1 6 0,2 2 1,0 0-1,3 1-491,4 0 1,7 1-1,7 0 1,7 1-857,5-4 0,9-5 1,7-1-1,5-5-1255,6-5 2145,-6-2 0,-13-9 0,0 0 0,23 1 0</inkml:trace>
  <inkml:trace contextRef="#ctx0" brushRef="#br0">10466 13492 11426,'-15'-22'49,"8"1"0,1 0 0,7 1 474,6 2 0,12-1 0,7 5 0,7 1 436,6 1 1,3 5-1,1 1 1,2 1-575,1 3 0,-4 7 1,-8 4-1,-6 6-525,-6 6 0,-3-3 0,-9 9 0,-5-1 276,-6 2 1,-6-1-1,-8 1 1,-2 2 59,-3 1 0,3-4 0,3-2 0,3-3-139,4 0 0,4-6 1,7-3-1,8-5-119,8-4 1,16-3-1,11-1 1,7 0-277,7 0 1,-29-2 0,2 1 0,-1-1-1,1 1 321,-1 1 1,0 1 0,-2 1 0,-1 1-1,28 8 1</inkml:trace>
  <inkml:trace contextRef="#ctx0" brushRef="#br0">3297 15013 8563,'-16'-10'718,"-3"0"0,6 5 1,3 8 186,6 6 1,4 14-1,4 1 1,7 7-1,6 6 1,3 5-449,1 7 0,5 3 1,-13-25-1,1 0 1,0 1-1,1 1-388,-1 1 1,0 0 0,-1-1 0,1 0 0,0 0 0,0 0 0,-1-1 0,-2 0-295,8 25 1,-5-8 0,-7-13-280,-3-6 1,-8-13 0,-2-7-1,-1-10-102,0-10 0,1-7 0,-2-12 0,2-2-859,1 0 1,2-1 1464,3 4 0,0-4 0,0-2 0</inkml:trace>
  <inkml:trace contextRef="#ctx0" brushRef="#br0">3382 15726 8640,'-10'0'1259,"4"-5"-444,2-2 0,9-1 0,5-2 0,4 1-75,2-3 1,3-2-1,5 0 1,1-4-376,-2-2 1,1-6 0,-2-4 0,1-3-162,-3-2 0,-2-9 1,-2 0-1,-4-3-97,-4-4 0,-5-2 0,0-4 0,-2 27 1,-1-1-108,1-2 0,-2 0 0,0-2 1,-1-1-1,-1-3 0,1-2 1,0-1-1,-1-2-213,1-3 1,0 0 0,-1-5-1,1-2 1,1-2 0,0-1 0,-1-1-1,0 0 135,1-1 0,0 1 0,0 1 0,0 0 0,2 2 0,0 1 0,0 2 0,0 1 56,0 4 1,2 3 0,0 7-1,1 3 1,0-18 0,1 14-45,0 11 1,2 13-1,-2 4 1,1 4-567,2 4 1,5 6 0,2 7 0,2 7-1137,2 6 0,-3-1 1768,2 6 0,0-1 0,3 4 0</inkml:trace>
  <inkml:trace contextRef="#ctx0" brushRef="#br0">3723 13939 11527,'-27'-22'-18,"2"4"0,8 2 1,7-1 712,5 1 0,4 2 1,2-4-1,2-2 53,5-4 0,7 2 0,6-3 0,8 1-209,5-1 0,5 2 0,8-6 1,6 1-414,-24 14 1,1 1 0,3-3 0,2 0 0,1 1 0,2-1 0,3-2 0,2 0-303,4-3 0,2 0 1,4 1-1,1 0 1,-15 5-1,-1-1 1,1 0-1,2 0 1,0 0-1,1 0 173,2 0 0,1-1 0,1 1 0,3-2 0,0 0 0,2 1 1,2-2-1,1 1 0,1 0 0,1 0 0,1 0 0,0 0-121,-14 4 0,1 1 1,0 0-1,0 1 0,2-1 1,1 0-1,0 1 1,1-1-1,1 0 0,0-1 1,1 1-1,0 0 1,2-1-1,1 1 0,0-1 1,0 0 182,2 0 1,1 0 0,-1 0 0,1 0 0,-1 0 0,-1 0 0,0 1 0,2-1 0,1 0 0,1 0 0,0-1 0,0 1 0,1 1 0,-1-1 0,0 0 0,1 1-86,-11 2 1,-1 0-1,1 1 1,0-1 0,0 1-1,1 0 1,1 0-1,0 0 1,0 0 0,0 0-1,1 0 1,-1 1-1,0-1 1,1 0 0,-1 1-1,0-1 1,0 1 0,1-1-1,-1 1 1,0-1 91,-2 1 0,1 0 0,0 0 0,-1 0 0,1 1 0,-1-1 1,1 1-1,-1 0 0,0 0 0,0 0 0,11-1 0,1-1 1,-1 1-1,-1-1 0,1 1 0,0 0 0,-1 0 0,0 0-39,1 0 0,-1 1 0,0-1 1,-1 1-1,-4 0 0,-1-1 1,-1 1-1,0 1 0,-1-1 1,-1 1-1,1-1 0,-2 1 1,-2 0-1,0 0 0,-1 1 1,0-1-47,13-2 1,-1 1 0,-1-1-1,-5 0 1,-1 1 0,0 0-1,-5 1 1,0 1 0,-2-1-1,16-2 1,-3-1 103,-9 1 1,-2 0-1,-8 4 1,-4 1-1,12-6-402,-16 4 1,-17 4-1,-18 8 1,-16 9 316,-18 13 0,-8 2 0,19-11 0,0-1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4967 8831 10663,'-16'-4'-4,"2"-4"1,2 0 0,1 1 0,2 5 0,2 4 305,3 5 1,3 3 0,1 0 0,0 1 0,0 0 0,0 0 3,0 4 0,1-4 0,1 4 0,3-4-126,1 0 0,-2 0 0,3-1 0,1 1 1,3 0-1,2-2 90,1-2 1,6 3-1,0-4 1,5 1-116,2 0 1,5-5 0,6 2 0,2-3-21,4-1 1,2-5 0,-1-2 0,-1-4 11,-2-3 1,-1-1-1,-7-4 1,-3 1 79,-5-1 1,-8 3 0,-4-2 0,-3 0 147,-4 2 0,-2 0 0,-7 7 0,0 1-72,-2 0 0,-4 6 0,1-1-395,-2 1 0,2 2 0,1 2-641,1 1 0,1-1 0,4 6 1,0 0-1669,0 1 2346,0 7 1,5 0 0,1 5-1</inkml:trace>
  <inkml:trace contextRef="#ctx0" brushRef="#br0">6414 8927 12950,'-11'-11'-1006,"4"4"1,1 0 0,0 0 1092,0 1 0,0 0 0,-2 4 0,1-2 0,0 1 1190,1-2 1,0 4-66,3-3 0,-1 4-804,1 4 0,1 2 0,13 4 1,4 2-17,4 2 0,7-1 0,3 4 0,3 0-125,3-1 1,3-2-1,6 3 1,2-2-180,3-2 0,0-6 0,0-3 0,1-4 65,-2-4 0,0-6 0,-8-8 0,-3-3-47,-6-4 1,-7 1 0,-3-3 0,-5 0-382,-4 0 0,-3 7 0,-2-1 1,-3 5-650,-3 3 0,-2 6 1,-2 6 962,0 7 1,-6 5 0,4 11 0</inkml:trace>
  <inkml:trace contextRef="#ctx0" brushRef="#br0">2478 11172 10622,'-10'-7'64,"-1"0"0,0-1 0,2-2 0,1-2 1,2-2-1,0-4 0,1-2 0,0-2 983,3-3 1,6-2 0,3-4-1,3 3 1,4 3 0,4 2-478,2 2 1,6 1 0,1 2-1,2 4 1,-2 4 0,0 2-273,0 5 0,-2 6 0,2 6 0,-2 4-249,-5 4 1,-3 8-1,-7 4 1,0 3-64,-3 3 0,-3-1 0,-8 4 0,-4 0 175,-5 0 1,-4-3 0,-5 3 0,-2-1 137,-1-3 1,-3-1 0,3-2 0,1-3 340,2-3 1,7-7-461,4-4 0,11-8 0,12-6 0,9-6-142,10-3 0,2-6 1,7 0-1,3 0-39,2-1 1,1-3 0,-4 3 0,1-1-370,-1 3 1,-4 2-1,-4 3 1,-5 2-2505,-8 3 1,-4 3-2987,-7 1 5833,-4 0 1,4 5-1,-5 1 1</inkml:trace>
  <inkml:trace contextRef="#ctx0" brushRef="#br0">3351 11247 15074,'0'-15'-668,"0"1"1,1 1 1621,2 1 0,2 2 0,4-1 1,1 0-1,2 1 0,1 0 502,2 3 0,-2 3 1,4 4-1,-2 0-1247,-2 0 0,-1 8 1,-2 5-1,0 5-415,-3 4 0,-2 6 0,-6 1 0,-3 1-137,-3 2 0,-7 0 1,-4 0-1,-2-1-571,-1-3 1,-1 1 0,2-7 0,3-3-2081,2-2 0,5-3 2933,3-4 0,11-8 0,8-4 0</inkml:trace>
  <inkml:trace contextRef="#ctx0" brushRef="#br0">4244 10768 10030,'0'-32'507,"4"5"1,0 3-1,1 5 1571,0 5 1,-3 7-1154,-5 3 1,-1 9 0,-5 4 0,-4 7-331,-3 4 0,2 0 0,-3 8 1,1 2-365,-1 1 1,1 2 0,-2 1 0,4 2-249,2-2 0,6-1 1,3-2-1,1-3-244,2-3 1,10-6-1,5-3 1,9-1-210,8-6 1,6-3 0,7-7 0,2-3-253,1-3 1,-3-4-1,0-2 1,-5-1-403,-4 1 1,-4 0 0,-5 0 0,-6-1 1117,-6 1 1,-7 1 0,-4 2-1</inkml:trace>
  <inkml:trace contextRef="#ctx0" brushRef="#br0">4552 10800 12448,'-10'-1'-132,"-1"-2"0,1 1 1248,-1 3 0,1 5 0,2 8 0,1 4 277,-1 2 1,3 6 0,2 3 0,1 6-498,2 4 0,0-3 0,0 0 0,0-3-1175,0-1 1,5-4-1,2-1 1,3-2-757,0-5 0,1-2 0,1-5 1,1 0-672,1-3 1,5-1 1636,-1-5 0,2-1 0,1-3 0</inkml:trace>
  <inkml:trace contextRef="#ctx0" brushRef="#br0">5137 10651 9474,'15'-11'21,"0"2"1,3 2 801,4 3 0,-1 8 1,4 5-1,-2 8 178,-2 7 1,0 7 0,-1 6 0,-2 4 78,-4 4 0,-3 2 0,-4-1 0,-3 3-1063,-3-1 1,-2 2 0,-4-7 0,-6-4-1293,-5-2 1,-9-2 0,-6 4 1281,-7 1 0,-5 1 0,16-19 0,0-1 0</inkml:trace>
  <inkml:trace contextRef="#ctx0" brushRef="#br0">2074 10704 8368,'-14'-18'459,"0"2"1,0 0 0,-1 4 0,1 4 0,0 5 0,0 4 1176,0 6 1,-4 9 0,4 14 0,2 5-953,4 8 1,-1 4 0,7 7 0,3-1-773,5 0 1,6 6 0,-4-28 0,0 1 0,4 1-1,0 0-752,2 0 1,2 0 0,-2 0 0,2-1 0,3 0 0,1 0 839,0 0 0,1 0 0,1 2 0,2 0 0,0 1 0,0 0 0</inkml:trace>
  <inkml:trace contextRef="#ctx0" brushRef="#br0">2149 12460 8532,'-17'-28'296,"2"2"0,5 6 1,1 4-1,-2 5 1,-4 6 658,-4 4 1,-2 2 0,-1 4 0,0 6 0,-2 5 0,1 6 274,2 2 0,0 5 0,6 5 0,1 3-500,3 0 0,7 4 0,1 5 1,4 3-694,6 3 0,7 5 0,-1-29 0,2 0 1,1-2-1,2 0-691,1-2 1,2-1 0,23 18 0,-19-22 0,1-2-1,23 11-1603,2-4 1,-4-9 0,1-3 2256,-1-4 0,-8-5 0,2 2 0</inkml:trace>
  <inkml:trace contextRef="#ctx0" brushRef="#br0">2670 12534 9376,'-17'-6'201,"2"-2"1,4 3 0,1 0 0,-1 1 873,0 1 0,2 3 0,2 4 0,3 3 0,5 2-619,6 2 0,2 3 0,8 2 0,2-1-476,1 0 1,6 3 0,3-3 0,2 2 143,0 2 1,-2 1 0,-1 1 0,1-1 56,-2-2 1,-6 2 0,-8-2 0,-5 2 434,-4 1 1,-5 1-1,-6-1 1,-9-1-234,-6-2 0,-5 1 0,-5-4 0,1 0-1119,3 1 0,2-3 0,5-5 742,4-1 0,1-5 0,6 3 0</inkml:trace>
  <inkml:trace contextRef="#ctx0" brushRef="#br0">2659 12598 10728,'-26'-11'1153,"6"1"1,8-1 51,7 0 0,8 1 1,7-2-1,12-1 1,8-3-1,8 1 564,5 0 1,6-3 0,1 3 0,1-1-1547,-1 1 0,-3 1 0,-6 3 0,-3 2-985,-6 2 1,-6 2 0,-10 6 0,-5 3-3278,-6 3 4025,-4 7 0,-10 2 1,-3 6-1</inkml:trace>
  <inkml:trace contextRef="#ctx0" brushRef="#br0">3606 12938 8567,'-17'-8'678,"4"-3"1,5-2 0,6-1 0,4 0-1,5 1 470,3 1 0,5 2 0,3 0 0,2 3 0,1 3 0,0 3-154,1 1 0,-1 5 1,-1 3-1,-2 5-695,-4 5 0,-4 6 0,-2 3 1,-5 2-534,-2 5 0,-10 3 1,-5 0-1,-5 0-1117,-3-1 0,0 5 0,-2-5 0,0-2 1351,0-5 0,1-6 0,2-1 0</inkml:trace>
  <inkml:trace contextRef="#ctx0" brushRef="#br0">4116 12460 8574,'0'-19'285,"3"-4"1,3 0 1037,4 0 1,8 1 0,0 6 0,2 1 2249,1-1-3212,5 2 1,-3 5 0,0 2 0,-4 3-1,-5 3 1,-2 2-412,-1 3 1,-7 3 0,-4 6 0,-5 2-469,-5 2 1,-4 0-1,0 5 1,1-2-405,1-2 0,2 1 0,3-4 1,5 0 528,4 1 1,9-2 0,8-4-1,6 1 365,7 0 0,5-1 1,8 1-1,1 0 703,-1-1 0,-2 2 1,-5 1-1,-8 2 571,-7 2 0,-12 1 0,-14 3 0,-10 0-170,-10 1 0,-15-1 0,-5 0 0,-1 0-653,1 1 1,6-5 0,4 0-1,6-2-774,4-2 1,10-2-1,15-4 1,8-3-1927,10-3 0,7-1 0,8 0 2277,0 0 0,5 0 0,-2 0 0</inkml:trace>
  <inkml:trace contextRef="#ctx0" brushRef="#br0">4999 12257 8365,'6'-28'467,"0"2"0,1 4 1,4 6-1,1 7 947,-1 5 0,4 3 0,0 2 1,1 4-1,2 6 0,0 5-116,0 4 1,-1 7-1,3 4 1,-2 3-692,-4 1 1,2 1 0,-2 1 0,-1 1-319,-1 2 0,-6-2 0,-3 0 0,-3-1-1277,-3 1 0,-8 3 0,-8 3 0,-5 4 988,-4 0 0,-7-3 0,16-21 0,0-1 0</inkml:trace>
  <inkml:trace contextRef="#ctx0" brushRef="#br0">4297 15088 8263,'-10'-15'140,"-1"1"1,0 1-1,2 1 1,1 2 0,2-1-1,1 1 556,3-1 0,-1 0 0,1 1 0,-2-1 1,2 0-28,1 1 0,4-1 0,1 0 0,-1 1-158,2-1 0,0 4 1,3 1-1,-2 0 0,0 1 400,0 1 1,0 1 0,2 8-792,-1 6 0,-1 2 0,2 8 1,-1 5-109,2 4 0,-2 3 0,2 2 0,3 4-49,0 3 1,0 0-1,-1 1 1,2 0-261,2 4 0,2-7 0,-2 1 0,-2-4 219,-2-7 0,-1 2 0,-2-6 0,-2-1 467,-1-3 1,2-8 0,-2 0 268,0-2 1,-1-6-227,3-3 0,-5-3 0,3-2 1,-1-3 29,-1-1 0,2-4 1,-3-6-1,3 0-365,1-3 1,-2-3 0,1-1 0,1-3-52,0-1 1,-2-3 0,2-4 0,-2-3-211,-1-1 0,-2-2 1,-1-7-1,0-6 14,0-7 0,0 29 0,0-1 0,0-2 0,0 0 1,0-2-1,0 0 26,0-2 1,0-1 0,-2 1 0,0-1 0,0-1 0,0 0 0,-1 1 0,1 0 138,0 2 0,-1 1 0,1 0 0,0 2 0,0 2 0,1 1 0,-1 0 0,1 1 106,-1-1 1,1 2 0,0-22 0,0 1 0,-1 5 111,-2 3 1,0 4-1,3 2 1,-1 4-155,-2 4 1,1 3 0,3 6-1,-1 1-155,-3 0 1,3 1 0,-3 0-1,3 1-74,1-1 1,0 3 0,0-2 0,0 0-259,0 3 0,5 5 0,2 2 1,2 1-995,2 3 1,0 1 0,-1 2 0,1 3-973,0 3 0,-1 3 2374,1 4 0,-5 3 0,-1 4 0</inkml:trace>
  <inkml:trace contextRef="#ctx0" brushRef="#br0">4627 13790 8495,'-11'0'87,"1"0"1,-1 0 0,0 0 0,1 0 0,-1-2 801,0-1 1,6-3 0,1-5-52,3 1 0,1-1 0,0 0-262,0 1 1,5 0-1,0 2 1,3 1-177,-1-1 0,0 3 0,3 0 1,2 2-129,2-1 0,-1-3 0,5 2 0,1 1 17,1-1 0,3-4 0,1 2 0,6-3 21,4-4 0,5 1 0,8-6 1,7-3-190,-25 11 0,1-1 0,4-3 1,1 0-1,3 1 0,1 0 1,3-1-1,1 0-315,2 1 1,0 0-1,1-1 1,0 0-1,2 2 1,1 0 0,2 0-1,0-1 22,4-1 0,0 1 0,-3 0 0,0 0 0,3 1 0,0-1 1,-2 1-1,0-1-39,0 0 0,-1 1 1,2-1-1,1-1 0,0 0 1,1-1-1,1-1 1,0 0 77,-2 0 1,1-1 0,-18 6 0,0-1 0,0 0 0,1-1 0,0 0 0,0 0 0,2-1 0,1 0 0,-1 1 31,3-1 1,-1-1 0,0 1-1,0-1 1,0 0 0,0-1 0,1 0-1,0-2 1,1 1 0,-1-1-1,0 1 1,0-1 233,1 0 0,0 0 1,0 1-1,1-2 1,0 1-1,0 1 1,0 0-1,1 0 1,-1 1-1,1-1 1,-1 1-1,0 0-16,-2 0 0,1 0 0,-1 1 1,-1 0-1,-1 0 0,0 1 1,-2 0-1,1 2 0,-1-1 1,1 1-1,-1-1 0,0 1-76,0 0 1,0 0 0,-1 0 0,15-3 0,0 1 0,0 0 0,1 0 0,-4 1 0,0 0 27,-1 2 1,-2 1 0,-1 1-1,-1 1 1,-2 0 0,-1 1-1,-2 0 1,0 1 20,-4 0 0,0 1 0,-2 1 0,-1 2 1,-4-1-1,0 1 0,28-6 170,0 0 1,-7 2 0,2 0-1,-1-1-85,0 3 1,1-5 0,-1 3 0,-4-1 54,-5 1 0,-5-2 1,-7 5-1,-3-1-93,-3 0 398,-8-3 0,-6 6 0,-9-4-1119,-4 1 1,-9 1-1,-6 6 1,-3 1-5941,-2 4 6524,1 3 0,-5 5 0,-1 2 0</inkml:trace>
  <inkml:trace contextRef="#ctx0" brushRef="#br0">5233 14609 8488,'-1'-11'204,"-1"1"0,-3-1 1,0 0-1,-1 2 1,0 2 975,-2 3 0,-1 3 0,-2 1 0,0 1-346,1 3 0,-1 6 1,0 8-1,1 3-241,-1 4 0,4 2 1,1 5-1,1 0 26,3 0 0,2 5 1,4 2-1,3 2-405,2 2 0,8-2 1,3-1-1,5-2-499,2-1 1,0-6 0,3-8-1,-2-4-144,1-5 0,1-3 0,-2-4 0,-3-5-1395,-2-4 0,-7-4 1,-2-5 1823,-2 1 0,-1-6 0,-1 0 0</inkml:trace>
  <inkml:trace contextRef="#ctx0" brushRef="#br0">5510 14662 8499,'-11'-18'-5,"2"2"1,2-1 1226,3 1 1,4 1 0,4-1 0,3 1 559,2 2 0,6-3 0,3 2 0,1 2-1175,-1 4 0,2 0 1,-2 4-1,2 2-604,1 1 1,-1 5-1,-2 5 1,-4 5-50,-2 7 0,-3 5 0,-2 7 0,-3 1-183,-3 2 0,-2 4 1,-3-2-1,-3 1-34,-2 0 1,-2-4 0,2 3 0,0-2 243,2-6 0,4-4 0,-3-8 198,1-4 1,3-7-1,7-4 1,5-7 390,7-6 0,3-6 0,1-5 1,2 0 45,1-1 1,-1 1-1,2 0 1,-3 1-171,-1 2 1,-4 3 0,-3 5 0,-3 2-180,-4 1 0,1 3-1071,-4-3 1,-1 6 0,-2 0-2412,3 3 1,-2 5 0,4-2 3214,-1 1 0,3-4 0,-2 3 0</inkml:trace>
  <inkml:trace contextRef="#ctx0" brushRef="#br0">6148 14651 8316,'-7'-4'1124,"0"-3"0,4 1 1863,0-1 1,2 3-1617,1-3 0,4 5 1,3-3-1,4 1-523,3 1 1,3-4-1,4 2 1,0-1-363,1-2 1,0-1-1,2 1 1,1 1-991,-2-1 0,1-2 1,-1 0-1,1-1-1333,-4 0 0,0 4 0,-4 0 1,-1 0 1836,0 1 0,0-3 0,-5 3 0</inkml:trace>
  <inkml:trace contextRef="#ctx0" brushRef="#br0">6690 14109 8140,'-21'-6'859,"0"1"1,0 5-1,-1 0 782,1 0 1,4 5-1,3 3 1,4 4-919,3 2 1,2 5-1,5-1 1,1 2-723,3 1 0,6 0 1,9 1-1,5-2-291,4-2 0,3-2 0,2-3 0,1 1-158,2-1 1,-1-1 0,-4-1-1,-3 1 487,-3 2 0,-8-2 0,-7 3 0,-5 0 232,-4 3 0,-7-1 0,-4 0 0,-7 2-84,-3 1 1,-5 0 0,0-1 0,2-2-1372,0-2 1,7-2 1183,1-6 0,4 3 0,0-4 0</inkml:trace>
  <inkml:trace contextRef="#ctx0" brushRef="#br0">6563 14151 8185,'-13'-4'0,"2"-4"1527,5-1 1,6-3 0,8-1-1,10-1 400,8 1 1,10 0 0,1 0-1,2-1-1402,0 1 1,-4 1 0,-1 1 0,-3 2-869,-3 2 1,-5-1-1,-2 4 1,-5 2-1254,0 0 1,-8 7 0,1 3 1595,-3 5 0,-2 4 0,-4 4 0</inkml:trace>
  <inkml:trace contextRef="#ctx0" brushRef="#br0">7148 14013 8150,'-10'-7'3332,"3"0"0,4 6-1936,6 1 1,7 6-1,5 9 1,2 5 295,1 4 1,4 6 0,1 2 0,2 6-1318,-1 4 0,-5 1 0,-4 5 0,-3 5-530,-6 6 0,-5-1 0,-5-1 0,-5-3-525,-8-1 1,0-4 0,-9-6 0,1-6-954,0-9 1,0-8 0,5-4 0,2-4 1632,4-6 0,2-4 0,2-2 0</inkml:trace>
  <inkml:trace contextRef="#ctx0" brushRef="#br0">7137 13396 8153,'-6'-16'299,"3"0"0,1-1 0,5 2 1,3 1-1,6 0 0,3 1 1141,4 1 1,2 2-1,4 2 1,2 1-701,0-1 0,4 3 1,-3 1-1,2 3 1,-1 4-1,-3 3-519,-3 4 0,-2 11 1,-9 2-1,-4 3-345,-2 3 0,-2 6-1,-5 0 1,-3 1-82,-3 0 0,-4-3 0,-2 4 1,-2-1-167,-2-1 1,4-5-1,0-8 1,4-4 620,2-3 0,6-2 1,1-6 345,6-3 1,8-8 0,5-3-1,4-3 37,6-5 0,0 2 0,1-3 1,-3 0-1357,-1 3 1,1 3-1,-4 3 1,-5 3 723,-1 3 0,-3 1 0,-3 0 0</inkml:trace>
  <inkml:trace contextRef="#ctx0" brushRef="#br0">8009 14300 8263,'-17'1'1195,"0"2"453,2 0 1,8 1 0,10-4 0,10 0-517,6 0 1,7-8-1,2-4 1,4-2-434,4-2 1,2-4 0,5 0 0,3-5-762,4-2 0,-2 2 1,1-2-1,-3 1-1055,-5 2 1,-4 3 0,-10 5-952,-6 5 1,-10 6 0,-12 10 0,-9 4 568,-6 4 0,-9 5 0,-3-4 1499,-3-1 0,-6 4 0,0-1 0</inkml:trace>
  <inkml:trace contextRef="#ctx0" brushRef="#br0">8286 14119 8263,'-21'-1'0,"-1"-1"0,2-3 550,2-1 0,7 0 1,5-2 873,1 1 1,3 5 0,5-2-634,4 3 1,3 1-1,0 1 1,2 3 468,2 3 0,-1 7 1,4 4-1,-1 3-455,1 4 1,-3-2 0,3 5 0,-2-1-1209,-2 0 1,2 1-1,1 4 1,0-1-284,3-3 1,-2 2 0,-1-5-1,1-3-1828,-1-3 0,-3-1 0,3-8 2514,-1-4 0,-3-8 0,3-4 0</inkml:trace>
  <inkml:trace contextRef="#ctx0" brushRef="#br0">9179 13555 8308,'0'-10'353,"-1"-1"0,-1 1 0,-2-1 0,2 0 0,-1 2 2933,0 2 0,1 2-2558,-6 5 1,5 6-1,-4 5 1,0 6 155,1 7 0,-2 3 0,3 6 0,0 4-355,0 5 0,2 1 0,3 4 0,1 2-886,3 4 1,6 1 0,-1-25-1,1 0 1,14 26-232,4-7 1,8-9 0,3-8 0,3-10-501,4-9 1,-2-6 0,2-8-1,-3-6-1703,-4-6 1,-3-6 2790,-4-5 0,-5 3 0,-1-4 0</inkml:trace>
  <inkml:trace contextRef="#ctx0" brushRef="#br0">9647 13385 8527,'-4'-10'1262,"2"2"1,-2 3 528,-1 0 1,4 10-1,-3 6 1,3 6-886,1 5 1,-3 6-1,-2 6 1,0 3-576,0 0 0,2 2 0,3 3 1,0-2-386,0-1 0,1-2 1,3-2-1,4-7-110,5-4 0,5-7 0,8-4 1,4-5-148,5-5 0,6-4 1,0-6-1,4-7-99,0-5 0,-2-2 1,-6 0-1,-6 0-415,-8 4 1,-4 1 0,-9 6 0,-4-1-640,-4 0 0,-3 6 0,-3 1 1464,-7 3 0,-9-4 0,-7-1 0</inkml:trace>
  <inkml:trace contextRef="#ctx0" brushRef="#br0">9860 13524 8375,'-11'-11'1862,"2"0"-447,2 1 0,2 5 1,5 5-1,1 7-219,3 6 0,-1 5 0,7 7 0,2 3-159,0 3 0,1-1 0,0 1 0,2-1-634,1-1 0,-1 4 1,1-4-1,1 1-1292,-1 2 1,-3 0 0,3-1 0,-3-3-112,-3-3 1,3-2 0,-6-3 0,3-4 999,0-5 0,1 0 0,0-5 0</inkml:trace>
  <inkml:trace contextRef="#ctx0" brushRef="#br0">10264 13704 8196,'-4'-10'354,"-2"-1"-1,0-1 1069,2-2 1,8 6 0,3-3 0,5 2-399,5-1 1,3 0 0,11-2-1,2-1-265,0-1 0,4-1 0,0 4 0,0-2-1245,4-2 1,-8 1 0,-3 4-1,-4 0-1015,-5 3 1,-5-1 0,-6 3 1500,-3-1 0,-7-1 0,-6-4 0</inkml:trace>
  <inkml:trace contextRef="#ctx0" brushRef="#br0">10541 13130 8365,'6'-26'0,"4"7"0,1-1 0,7 3 708,5 4 0,1 5 0,3 2 0,-1 3 912,-2 4 1,-2 3 0,-2 8 0,-3 2-1298,-6 4 1,-6 2 0,-5 2 0,0-1-781,0 0 1,-8 4 0,-2 0 0,-3-2-164,-3 0 0,1-2 0,-3-1 1,5-2 169,5-4 1,0-6 0,5-2-1,4-1 451,5-3 0,10 0 1,6-2-1,9 0 709,7 0 1,3 0 0,2 0-1,-2 1 317,-2 2 1,-7 8 0,-10 7 0,-6 3-104,-9 4 1,-7 2-1,-9 6 1,-9 1-489,-12 2 1,-3-1 0,-5-3 0,1-1-700,3-3 0,7-3 0,6-7 0,7-4-2295,5-2 0,7-7 2558,9-5 0,14-10 0,12-6 0</inkml:trace>
  <inkml:trace contextRef="#ctx0" brushRef="#br0">11158 12992 8385,'-10'-9'1367,"3"-1"-210,4-2 1,11 5-1,7 3 1,8 4 584,5 4 0,6 3 1,3 8-1,0 6-624,-1 7 1,2 6 0,-5 3 0,-4 0-628,-6 4 0,-4 0 0,-9 3 0,-3-1-660,-4 0 0,-11 4 0,-7-5 0,-9 0-1552,-8 3 0,-3-1 0,-4-5 0,3-5 1721,3-4 0,1-4 0,0-5 0</inkml:trace>
  <inkml:trace contextRef="#ctx0" brushRef="#br0">11168 12396 8127,'-6'-12'178,"3"-1"0,2-1 0,1 1 0,2 1 1,4 1-1,7-1 1166,6-2 0,1 4 0,10-2 0,3 3-387,4 1 0,4 3 0,-1 2 0,-2 2-450,-2 1 0,-5 6 0,-7 4 0,-7 8-496,-6 6 1,-5 3 0,-8 6 0,-6 2 5,-6 4 0,-5-1 0,-2 0 0,0-1-301,0-3 0,3-2 0,2-4 0,3-4 43,4-5 1,5-4 0,3-5 0,7-3 206,8-4 1,10-7-1,6-6 1,4-4-318,5-3 1,2 0 0,2-3 0,-2 2 350,-2 4 0,-2-3 0,-5 1 0</inkml:trace>
  <inkml:trace contextRef="#ctx0" brushRef="#br0">9998 12087 16363,'-9'-1'1,"1"-1"0,2-3 906,1-1 1,4 2-1,8-2 1,7 1-133,5-1 1,8 2-1,5-3 1,7-1-504,6-2 1,8-4 0,-23 6 0,2 1 0,1-1 0,1-1-178,3 0 0,0-1 0,3-2 0,1-1 1,3-1-1,2 0 0,0-1 0,1-1-245,0 0 1,1 0-1,-2 1 1,0-2-1,-5 2 1,-1 0 0,-2 0-1,0 1-25,-3 2 1,-2 0 0,-2-1-1,-1 1 1,13-10 0,-11 6-333,-12 3 0,-11 6 284,-6 0 1,-7 6 0,-7 1 222,-6 5 0,2 5 0,0 1 0</inkml:trace>
  <inkml:trace contextRef="#ctx0" brushRef="#br0">9786 9225 8425,'-17'-32'37,"6"4"0,8 0 0,4 2 1,6 3-1,6 2 0,4 2 0,0 2 236,2 2 1,1-3-1,2 3 1,0-1-1,2 1 1,2 2 86,1 1 1,0-2 0,3 1 0,-3 2-1,-1 4 1,-4 2-188,-3 3 1,1 6 0,-3 4 0,-1 6 0,-3 7 0,-4 8-270,-6 5 0,-2 9 1,-1 6-1,-1 3-140,-2 1 0,-3 1 1,-6 0-1,-2 2 117,-4 0 0,2-5 0,-1-8 0,2-8 412,2-5 0,3-8 257,7-11 0,10-14 0,15-18 0,9-7-188,7-6 1,8-1 0,-21 16 0,1 0-1,1 0 1,0 1-373,1-2 1,1 2-1,0 1 1,1 1-1,-3 0 1,-1 1 0,21-8-392,-5 8 1,-7 4 0,-7 6 0,-5 5-783,-8 5 0,-6 10 1183,-13 2 0,-2 8 0,-5 2 0</inkml:trace>
  <inkml:trace contextRef="#ctx0" brushRef="#br0">10775 8789 8387,'-17'-22'277,"3"1"0,3 0 0,4 1 0,5 2 763,4 4 0,9 1 0,8 0 0,5-1 0,4 2 0,4 2-215,3 3 1,4 5 0,6-2-1,4 4-742,3 4 1,-5 5 0,5 7 0,-4-1-284,-3 0 0,-1 4 1,-4-2-1,-3 1-629,-5-1 0,-9-4 0,-1 3 0,-7-2-2257,-3 0 0,-6-3 2037,-3-4 1,-10-5 1048,-3 2 0,-8-8 0,1-2 0</inkml:trace>
  <inkml:trace contextRef="#ctx0" brushRef="#br0">11296 8597 8387,'-15'-21'-45,"3"0"1,-2 1-1,2 2 1387,1 4 1,4 7-601,0 3 0,5 9 1,-2 4-1,3 7-149,1 4 0,1 1 0,1 8 0,2 3-482,-2 1 0,4-2 0,0 5 1,2-2-556,3 1 1,-1-3 0,7 1 0,2-4-372,1-3 815,2-6 0,8 0 0,3-3 0</inkml:trace>
  <inkml:trace contextRef="#ctx0" brushRef="#br0">11392 8544 11658,'-9'-8'-1393,"7"-3"2494,9-1 1,14 4 0,15 2 0,11 0-595,11 0 0,-24 3 1,1 0-1,3 0 1,2-1-1,-2 2 0,0 1-338,1 0 0,-2 1 0,-4 0 0,-2 2 0,24 4 0,-12 6-578,-13 3 1,-14 3 0,-15 3 0,-8 1-51,-11 3 1,-8 1 0,-8 4 0,-2-3-162,-2-1 1,0-1 0,-1-4 0,5-1 644,4-2 0,9-3 1,5-4-1</inkml:trace>
  <inkml:trace contextRef="#ctx0" brushRef="#br0">11615 8374 8419,'-12'-27'578,"4"-3"1,14 5 0,8 2 559,10 0 0,6-2 1,7-1-1,6 0-860,5 0 0,3 5 0,-1 4 0,-4 3-926,-3 5 1,-6 3 647,-5 6 0,-5 0 0,-6 0 0</inkml:trace>
  <inkml:trace contextRef="#ctx0" brushRef="#br0">12540 8193 10082,'-16'0'-33,"-3"0"1,5 0-1,0 0 1,-1 1 0,1 1 639,1 2 1,-3-2-201,-2-5 0,3-3 1,2-5-1,4-1-133,6-2 1,2 2 0,2-3 0,2 0-65,4-3 1,8-2 0,4-1-1,4-1-150,6 1 0,6 0 0,4-2 0,2 1-180,2 0 1,3-1 0,-1 5-1,-3-1-616,-1 1 0,-4 3 1,1 6-1,-7 2-1758,-9 3 2458,-10 3 1,-12 10 0,-6 3 0</inkml:trace>
  <inkml:trace contextRef="#ctx0" brushRef="#br0">12626 7916 10065,'-49'0'156,"2"0"0,5 0 0,5 0 748,5 0 0,6 4-321,8-1 1,10 6 0,11-2 0,11 2-299,9 2 0,5 1 0,8 1 1,3 2-101,2 2 0,2-1 1,-1 3-1,1-1-641,-1 1 1,0 1 0,-5 1 0,-3 1-2728,-5 3 3141,-5-2 0,-3 8 0,-6-4 1</inkml:trace>
  <inkml:trace contextRef="#ctx0" brushRef="#br0">13445 7246 9606,'-11'-21'123,"1"1"0,2 1 1,2 2-1,0 2 1,0 3 585,-2 4-1,-1 4 1,-2 9 247,0 5-911,6 6 1,0 10 0,5 2 0,0 3 0,1 1 0,3-1 0,4-2-172,5-1 0,7-5 0,7-1 1,4-5-141,5-5 0,5-4 0,2-9 0,2-3 189,1-3 0,3-7 1,-7-4-1,-5-1-55,-6 2 0,-10-2 1,-8 5-132,-5 1 1,-12 5 0,-12 6 292,-6 4 0,-10 4 1,-6 5-1</inkml:trace>
  <inkml:trace contextRef="#ctx0" brushRef="#br0">13551 7288 9606,'0'-15'103,"3"2"1,2-2 0,1 2 824,2 3 0,3 7 0,3-1 0,3 3-210,-1 1 1,6 5 0,-2 3 0,3 5-528,1 5 1,2 2-1,0 2 1,0 2-634,0 1 1,2 3 0,-3-2 0,-1 0-917,-2 0 0,-2 3 1337,-2-5 1,2 6-1,-3-3 1</inkml:trace>
  <inkml:trace contextRef="#ctx0" brushRef="#br0">14104 7108 13111,'-6'-16'-28,"-2"3"1149,4-5 1,2 7-1,5 0 1,7 7-475,6 7 1,3 3-1,10 6 1,1 2-743,5 3 0,7 1 0,7 1 0,0 1-1131,1-1 1,-5 0 0,1 1-1,-2-1-231,-2-1 1,-9-4 1432,-4 4 1,-10-5-1,-4 2 1</inkml:trace>
  <inkml:trace contextRef="#ctx0" brushRef="#br0">14317 7044 12701,'-10'-25'-593,"3"1"0,4 4 1123,1 5 1,4 4 0,2 4 364,7 4 1,0 6 0,3 4 0,-4 5-847,-2 6 0,0 1 1,-5 9-1,0 3-369,-2 3 0,-1-1 0,0 4 1,-1-2-3082,-3 1 3426,3 4 0,-13-2 0,2 4 0</inkml:trace>
  <inkml:trace contextRef="#ctx0" brushRef="#br0">14476 6873 8448,'26'-53'406,"3"6"0,7 4 0,6 9 422,3 8 0,1 4 1,-4 10-1,1 4-701,-1 2 0,-4 3 0,-4 7 1,-5 4-643,-8 5 0,-6 4 0,-8 4 1,-5 0-182,-8 1 0,-11 2 0,-11 1 0,-4-1 368,-4-2 1,-1 0-1,-6-2 1,2-3 512,2-2 1,3-4-1,8-1 751,3-3 0,11-2 0,12-6-295,15-3 1,16 2-1,15-4 1,7 1-303,4 3 1,1 2 0,-8 3 0,-6 5-200,-9 5 0,-9 4 0,-11 5 0,-11 2-146,-14 1 0,-14 1 0,-13-2 1,-4 0-225,-3 0 0,4-3 0,-1-3 1,6-4-1673,4-2 0,9-1 1902,6-1 0,2 1 0,11 0 0</inkml:trace>
  <inkml:trace contextRef="#ctx0" brushRef="#br0">10371 10183 8563,'-38'0'-32,"0"0"0,5 0 1,0 0-1,3 0 0,3 0 418,3 0 1,2-4 0,1 0 0,1 2-83,2 1 1,3 0 0,4-2 0,0 0 1103,1 0-990,-1 2 0,6-2 1,6-3-1,10-4-142,9-5 0,12-5 1,12-6-1,-18 10 1,1-1-161,4-3 0,1-2 1,4-1-1,1-1 0,4-3 1,2 0-1,2-2 1,1 1-140,3-2 0,1 0 0,-13 7 0,0-1 1,1 0-1,2-1 0,0 0 0,0 0 0,1 0 1,1 0-1,0 0-355,2-1 0,0 1 0,0 0 0,3 0 0,0-1 1,0 1-1,2 0 0,1-1 0,0 0 0,1 0 1,1 0-1,0 0 76,1 1 1,0-1 0,0 1 0,1 0 0,0 0 0,0 0 0,-2 1 0,-1 0 0,1 0 0,1 0 0,0 1 0,1 0-23,-1 0 1,0 0 0,1 1-1,2-1 1,-1 0 0,1 0 0,-1 1-1,0-1 1,0 1 0,0-2 0,1 1-1,-1-1 282,-13 6 0,1-1 0,-1 1 0,1-1 0,0 1 1,1-1-1,0 0 0,0 0 0,2-1 0,0 0 1,1 1-1,-1-1 0,1-1 0,0 0 0,0 1 0,0-1-3,0 0 0,0 0 0,0 0 0,-1 0 0,1-1 0,0-1 0,0 0 0,-1 0 0,-2 1 0,-1 1 0,0 0 0,1 0 0,-1-1 0,0 1 0,0-1 0,0 0 117,0 1 1,0-1 0,0 1 0,-1-1 0,0 1-1,-1 0 1,-1 0 0,1 0 0,11-6 0,0 0 0,0 0-1,-3 0 1,0 2 0,-1-1-15,-1 0 0,0 1 0,0 0 0,-3 1 0,0 1 0,0 0 0,-1 1 0,-1-1 0,0 1 0,-3 0 0,-1 1 0,-1 0 3,14-9 1,-1 0 0,-3 3 0,-2 0 0,-7 5 0,-2 0 0,-1 1 0,-1 3 261,-2 1 1,-2 2 0,-1 1 0,-2 0-1,18-6 1,-10 4 767,-7 5 0,-11 5-1351,-2 6 0,-8 6 1,-5 4 379,-4 3 0,-3 1 1,-2-2-1,2 1-120,0 1 0,-1 5 0,-4-3 0</inkml:trace>
  <inkml:trace contextRef="#ctx0" brushRef="#br0">11370 10236 14294,'0'-11'-405,"-1"-1"341,-2-2 1,2 2 0,-3-2 0,2 3 0,-1 3 238,0 1 0,-2 4-105,1-5 0,-1 6 0,-6 0 140,0 4 0,1 9 0,-1 6 0,0 5 19,1 3 0,0 3 0,3 7 0,4 4-67,1 3 1,2 0-1,3 2 1,4 1-371,7 1 0,11 0 0,7-6 0,7-4-128,6-8 0,4-9 1,8-6-1,-27-8 1,2-2 123,1 0 1,0-2-1,-3-2 1,0-2-1,28-5 1,-8-4-840,-8-2 1,-11 1 1114,-3 6 1,-18 2 0,-7 5-1</inkml:trace>
  <inkml:trace contextRef="#ctx0" brushRef="#br0">11870 10193 11776,'-20'-10'-260,"3"-1"0,2 0 0,5 1 0,1-1 0,4 0 0,0 1 623,2-1 1,2-3-1,2-1 1,3-2-211,3-2 0,4 3 0,2-3 0,2-3 0,2-1 1,2 0 29,1 4 1,2 0-1,2 5 1,1 1-113,-2 1 1,0 6-1,-2 5 1,-1 7-233,-2 8 0,-3 10 0,-5 6 0,-3 4 64,-4 5 0,-3 2 0,-2 3 0,-4 1 174,-4 1 1,2-3-1,-7-6 1,1-1 393,-1-5 0,1-1 1,5-6-115,2-4 1,3-5-1,9-10-244,6-8 0,9-8 1,8-10-1,4-2-433,3-2 0,3 3 0,4-3 0,-3 3-384,-4 0 0,-7 2 0,-2 3 0,-2 2 704,-3 4 0,-2 5 0,-8 1 0</inkml:trace>
  <inkml:trace contextRef="#ctx0" brushRef="#br0">12083 9746 8649,'-22'-21'165,"2"-5"1,10-2-1,3-3 403,3-1 1,12 4 0,3-1 0,6 1-103,5 1 1,4-3 0,5 6 0,-3 4-304,-3 5 1,0 4 0,-2 4-1,-3 4-273,0 2 0,-6 6 1,-3 6-1,-7 7 162,-3 5 1,-2 5 0,-2 4 0,-4 0 63,-3-1 0,1 0 0,0-2 0,4-3 42,0 0 1,1-5-1,4 0 1,0-6-376,0-3 1,11-6 0,5-3 0,9-7-331,6-7 1,3-8 0,9-7 0,-1 0-920,1 0 1466,-5 6 0,-2 0 0,-4 4 1</inkml:trace>
  <inkml:trace contextRef="#ctx0" brushRef="#br0">12551 10023 8551,'-11'0'1358,"1"0"1,6-5-968,8-2 0,6-4 1,13-4-1,3-5-55,6-4 1,0-2 0,4 3 0,0-2-575,-1 1 1,1 2-1,-6 2 1,-1 2-673,-4 4 0,-8 7 0,-4 2-249,-4 0 0,-6 5 1,-8 0 1158,-5 6 0,-6 4 0,-5 0 0</inkml:trace>
  <inkml:trace contextRef="#ctx0" brushRef="#br0">12732 9800 8551,'-11'-5'0,"1"-1"0,0-5 655,3 1 1,2 3 190,5-1 0,5 6 0,2-2 0,3 4-225,0 4 0,4 3 1,1 6-1,-1 3-521,1 0 0,-2 1 0,4 2 0,-2-2-370,-2 2 0,2 0 0,0 0 1,-2-1-162,-2 1 1,0-4 0,0 0 0,-1 0-522,1-1 1,-2-4 0,0-4 0,-2-1 951,1-3 0,2 0 0,0-2 0</inkml:trace>
  <inkml:trace contextRef="#ctx0" brushRef="#br0">13051 9470 8394,'-24'-4'0,"2"-1"0,3 1 763,2-1 1,3-2 0,5 4 0,2 5-239,3 4 1,3 4 0,1 4 0,1 3-378,3 0 0,2 3 0,4-4 1,2 2-393,2 0 1,3-5-1,4 1 1,0-2-83,1-2 1,-1-4-1,0-2 1,0-3 47,1-1 1,-5 0 0,0 0-1,0 0 222,-1 0 1,-6-5-1,-1-2 1,-2-1-229,-1 1 1,-4-3-1,2 3-753,-3-2 1037,-1 3 0,0-4 0,0 4 0</inkml:trace>
  <inkml:trace contextRef="#ctx0" brushRef="#br0">13179 9416 8532,'-17'-10'340,"3"-1"2416,2 1-2200,1 4 1,6 2-1,2 8 1,6 4 17,4 5 1,2 0 0,3 5 0,1 1-339,1 1 0,1 2 0,-2 2 0,2 1-449,-2-2 0,0 0 0,0-2 0,2 1-135,2 3 0,-4-6 1,2 1-1,-1-3-419,0-4 0,2-1 0,-3-3 0,1-2-2688,-1-3 3455,-1-3 0,-2-6 0,1-1 0</inkml:trace>
  <inkml:trace contextRef="#ctx0" brushRef="#br0">13104 9076 8468,'-15'-21'163,"8"-1"1,0 1 0,4 1 423,3 2 1,6 3-1,5 3 1,4-1-139,2-1 0,6 3 0,-1 5 0,0 2-292,1 1 1,1 2 0,1 1 0,-2 1-386,-4 3 1,-4 3 0,-4 7 0,-2 4 112,-2 2 0,-2 1 0,-5 1 1,-1-1 141,-3 0 0,-1 0 0,-2-1 1,3-2 211,-1-4 1,4-2-1,-2-2 1,6-3-179,4-4 1,7-3 0,5-3 0,4-6-818,6-4 1,6 0-1,3-3 1,0 1 755,-3 2 0,-2 1 0,-1 1 0</inkml:trace>
  <inkml:trace contextRef="#ctx0" brushRef="#br0">13753 8863 14580,'5'-10'367,"-3"-1"0,5 1 0,1 3 361,2 4 0,5 2 0,4 2 0,5 4-52,4 5 1,3 7-1,0 8 1,-2 3-649,0 3 0,-6 2 0,2 2 0,-4 4-483,-3 3 0,-4 4 1,-7 0-1,-3 0-1041,-3 1 0,-6-3 1467,-2 2 1,-2-2-1,-2-2 1</inkml:trace>
  <inkml:trace contextRef="#ctx0" brushRef="#br0">14444 8906 8477,'-10'4'-49,"-1"-2"0,0 2 0,1 0 1,-1 1-1,1-1 613,-1 1 0,5-3-68,2-5 0,4-3 0,5-5 1,5 1-200,3-1 0,6-3 1,-2 0-1,5 0-75,2-2 1,0 3 0,4-5 0,1 0-269,-2-3 0,4 4 0,-3-1 1,3-1-349,1-1 1,-2 3 0,-1 3-1,-6 2-474,-4 2 0,-3 3 868,-6 0 0,-4 9 0,-1-1 0</inkml:trace>
  <inkml:trace contextRef="#ctx0" brushRef="#br0">14572 8618 9054,'-11'-14'244,"2"0"911,2 1 1,3 6-1,8 3-238,3 3 0,7 7 1,4 5-1,2 5-616,1 4 1,4 2-1,0-1 1,0 1-686,1 3 1,-3-2 0,4 3 0,1-1-645,-1-1 0,-4 1 0,2-3 0,-2-1-1566,-2 0 2583,0-4 0,1-2 1,-1-4-1</inkml:trace>
  <inkml:trace contextRef="#ctx0" brushRef="#br0">10988 11204 14459,'0'-15'-307,"0"2"0,0-4 1,0 1-1,0-1 0,0-1 287,0 2 0,3-3 1,1 5-1,-2-1 1,-1 0-1,-1-2 344,0 1 0,0 1 0,0 3 0,0-1 359,0-1 0,-1-1 1,-1 5-191,-2-1 1,5 5 0,8 4 0,4 4-521,4 5 1,5 7 0,4 5-1,5 4-116,7 2 1,4 4 0,0-2 0,1 1-173,-1-4 0,0-1 0,-3-2 1,-5-1-236,-5-2 1,-7-4-1,-8-6 590,-2 0 1,-8-6 0,-5 1 0,-8-3 265,-8-3 0,-3-3 1,-2-6-1,-2-2-10,-1-4 0,-1 2 1,3-3-1,-3-2 57,-2-3 0,4-6 0,-4 1 0,1-4-318,0-3 1,2-9-1,-3-1 1,0-5-134,0-2 1,14 25 0,1-1 0,1 1 0,1-2 0,-2 1-1,1-2 4,0-1 0,0-1 0,2 3 1,1 1-1,1-1 0,0 0 1,-8-25 34,3 6 0,0 0 1,0 4-1,-2 0 45,-2 4 0,1 0 1,-3 5-1,1 2-71,-1 1 1,-1 9-1,0 4 1,2 3-262,4 4 0,-1 6 0,2 5-6,3 4 1,4 4-1,6 5 1,0 0-438,0-1 0,6 1 1,5-1-1,6 2-587,3 2 1,2-2 1327,3 2 1,-3 3 0,4 0-1</inkml:trace>
  <inkml:trace contextRef="#ctx0" brushRef="#br0">10924 10066 16764,'-14'0'-1045,"1"-2"0,2 0 367,3-2 1,4-3 0,-2 3 0,1-2 1059,3-3 1,1 0-1,2-3 1,1-1 99,2-1 0,4-5 1,-1 1-1,3-2 79,0-1 1,1 0 0,0-2 0,-1 0-168,1-2 0,-4 3 1,0 6-1,1-1-278,2 1 0,4 2 0,0-3 0,0 2-189,2 2 1,0 1 0,6 0 0,0-1-40,3-1 1,0-5-1,5 0 1,6-5 110,4-4 0,4-4 0,-19 15 1,2-1-1,0-2 0,0 1-45,3-2 1,2 0-1,1-1 1,2 0-1,4-1 1,1 0 0,2-1-1,-1 0-200,1 0 0,0-1 0,2 0 1,-1 0-1,-1 1 0,-1 0 1,3 1-1,0-1 125,2 0 0,0 1 0,0-2 1,0 0-1,-1 2 0,-1 0 0,-3 0 1,0 1 62,0 0 1,-1 0-1,0 0 1,0 1 0,2-2-1,0-1 1,-1 0 0,-2 0-26,-1 0 0,-1-1 0,-3 3 1,0 1-1,-3 1 0,0 1 0,-1-1 1,0 1 116,1 0 0,0 0 1,-1-1-1,0 0 1,-1 2-1,-1 1 1,21-15 72,-4 3 0,2 1 0,2-3 0,-1 2-1,-2 5 0,-7 6 0,-4 5 0,-7 5-25,-7 4-198,-4-2 1,-11 10-1,-3-1 121,-2 6 0,-4-2 0,-2-1 0,0-1-149,1 1 0,-3-2 0,3 3 221,2 1 1,-4 6 0,0 3 0</inkml:trace>
  <inkml:trace contextRef="#ctx0" brushRef="#br0">15274 8544 9090,'-17'-8'351,"3"-3"1,4-1-1,1 2 514,2 3 1,6 8-1,2 9 1,9 8-450,6 6 0,4 6 0,3 6 0,2-1-332,3 2 1,4 1-1,3 6 1,4 1-1,-18-22 1,0 0 0,0-1-1,0 1-42,0-1 1,1-1-1,20 17 1,0-4-1,-4-5-569,-7-8 1,-5-9 0,-9-10 530,-6-4 0,-5-9 1,-8-6-1,-2-4 161,-7 0 0,-1-1 0,-4-2 0,-1-2-11,1-1 0,1-2 0,-2-4 1,-2-2-65,-1-4 1,2-4 0,1-3 0,1-5-208,-1-4 0,9 25 1,0-2-1,-2-2 1,1-1-1,0-2 1,1-1-4,1 0 0,-1 0 1,-1 1-1,0 0 0,2 2 1,0 0-1,0 3 1,0 0 279,-9-26 0,5 10 1,-4 5-1,2 8 44,-1 5 1,4 0-1,-2 2 1,5 1 183,2 2 0,1-1 1,4 2-1,0 0-106,0 1 0,5 7 0,3 2 0,5 2-354,5 1 1,5-1 0,4-1 0,6-2-136,4-1 0,3 1 0,6-4 0,6-3 113,-23 9 1,1-1 0,0-1-1,1-1 1,4 0 0,1-1-1,1-1 1,0 0-98,1-1 1,0-1 0,3-2 0,1 0 0,2-2 0,1 1 0,0 1 0,0 0 80,-2 0 1,0 0 0,-3 1 0,-1-1 0,0 1 0,0 0-1,-1-1 1,0 1 47,-1 0 1,0 0-1,-2-1 1,-1 1 0,-2 0-1,0 1 1,-4 0 0,0 1 124,-2 1 0,-1 0 1,0 0-1,-1-1 1,19-16-1,1 2 340,-3 3 1,-5 1 0,0 4 0,0 1-10,-1 2 0,1 1 0,-3 0 1,1 3-336,2 0 0,-1 5 1,-3-1-1,-1 2-364,-3 1 0,-2 4 0,-6 1 0,-2 1-681,-4 3 0,-7 2 0,-4 4 240,-6 3 0,-7 3 0,-9 5 0,-6 3 746,-7 6 0,-1-1 0,-6 1 0,0-1 0</inkml:trace>
  <inkml:trace contextRef="#ctx0" brushRef="#br0">16327 8097 8434,'-11'-6'39,"1"-2"1,-1 4 0,1 2-1,-1 1 1,0 2 0,1 3-1,-2 4 596,-2 5 0,2 2 0,-2 4 1,2-1-545,1 1-83,5 1 1,-2 0-1,4-1 1,3-3-1,4 0 1,5-4-1,6-4 12,7-5 0,5-1 0,7-2 0,2 0 131,0 0 0,4-2 1,-2 0-1,-1-1 308,1 0 0,-1 2 0,-6 2 0,-1 3 94,-5 3 0,-7 3 0,-6 6 1,-8 4-394,-5 4 1,-5 5 0,-9-1 0,-4 2-575,-3-2 1,-3 2 0,3-5 0,1-2-1058,2 0 1471,5-7 0,-5 5 0,4-5 0</inkml:trace>
  <inkml:trace contextRef="#ctx0" brushRef="#br0">16316 8161 8436,'-20'-20'332,"4"1"1,5 2 885,6 2 1,5 1 0,5 2 0,6-1-324,5-1 1,1-2 0,1 3 0,1-1-1306,1 1 0,1 1 0,0 2 0,0 0-993,1 3 0,-1-2 0,0 2 1403,1-3 0,-1 0 0,0-1 0</inkml:trace>
  <inkml:trace contextRef="#ctx0" brushRef="#br0">16540 7650 11780,'5'-26'329,"2"-1"0,3-1 834,4-1 1,4 6 0,7-2-1,3 4-235,3 3 0,3 4 1,-1 7-1,-3 4-837,-3 6 1,-3 5-1,-6 8 1,-5 7-396,-5 3 0,-3 2 1,-5 4-1,-2 0-45,-1 0 1,-4 3 0,-5 0-1,0-3-13,3-3 1,2-4-1,-1 2 1,5-2-11,2-5 0,3-8 0,6-9 1,10-4 33,8-6 0,10-6 0,3-12 1,3-2-944,4 0 0,-2-3 1169,2 6 0,2-6 0,1 3 0</inkml:trace>
  <inkml:trace contextRef="#ctx0" brushRef="#br0">17199 7980 8401,'0'-12'287,"0"-1"0,1-1 734,3 1 1,5-4 0,8 0 0,3-3-699,6-2 0,4 0 0,3-2 0,2-1-806,4 2 0,0 0 0,-2 3 0,-8 1-1103,-5 2 1586,-5 4 0,-8-3 0,-1 6 0</inkml:trace>
  <inkml:trace contextRef="#ctx0" brushRef="#br0">17306 7661 11180,'-10'6'25,"7"0"1,-7-3-1,4 6 697,4 4 0,2 3 0,3 5 0,6 2 19,4 2 1,3 1-1,7 3 1,0 0-790,2 0 1,4 1-1,-5-1 1,0-2-1516,-2-1 1536,-5-1 1,3 1-1,-3 1 1</inkml:trace>
  <inkml:trace contextRef="#ctx0" brushRef="#br0">17529 7459 8566,'8'-35'275,"3"3"0,5 3 360,7 2 1,5 4-1,8 7 1,3 0 144,2 3 0,-2 6 1,-1 5-1,-3 4-1023,-4 5 0,-8 8 1,-10 3-1,-6 6-487,-7 4 1,-10 3 0,-9 1 0,-4 0 359,-6 0 1,-4-1-1,0-3 1,2-2 243,1 0 0,8-8 0,5-2 587,4-6 0,13-5 0,8-7 0,12-2-19,11-7 1,10 0 0,9-4 0,3 2 239,4 2 1,-4 0 0,-1 7 0,-8 2 26,-8 0 0,-12 7 0,-8 3 0,-7 5-154,-9 5 1,-11 2 0,-10 3 0,-8 2-815,-5 3 0,-3 2 0,-2-2 0,5-3-1272,5-3 1,0-3 0,8-4 1530,4-4 0,0-7 0,0 0 0</inkml:trace>
  <inkml:trace contextRef="#ctx0" brushRef="#br0">17912 6863 8567,'26'-43'371,"2"5"0,8 3 1,2 4 448,-1 6 1,0 5 0,-6 11 0,-3 2 0,-3 4 0,-4 7-28,-3 7 1,-4 5-1,-7 9 1,-3 3-677,-3 3 1,-2 5-1,-3 0 1,-3 1-11,-2 0 0,2-3 1,1-5-1,1-3-232,3-3 1,3-5-1,6-11 1,8-6-434,8-7 1,9-7 0,8-13 0,5-5 70,-21 14 0,1 0 0,0-2 0,-1-1 0,0 1 0,0 1 0,22-17 487,-4 2 0,-9-2 0,-7 8 0</inkml:trace>
  <inkml:trace contextRef="#ctx0" brushRef="#br0">18603 6490 8416,'6'-26'71,"4"8"1,-3-4 0,2 3 0,3 3 0,2 3 476,4 4 1,3 5 0,3 4-1,2 2 148,1 5 0,3 6 0,4 13 0,1 6-241,0 6 1,-2 3-1,-1 3 1,-1 2-402,1 4 1,-4 3-1,-16-25 1,-1 0-1,-1 0 1,-1 2-234,-1-1 1,-2 1-1,6 28 1,-7-28-1,0 1 1,-2 0 0,-1 0-825,-2 26 643,-1-26 0,-2-1 1,-17 24-1,8-25 1,1 0-1</inkml:trace>
  <inkml:trace contextRef="#ctx0" brushRef="#br0">15955 8363 9429,'-5'-21'295,"0"1"0,-3 2 0,1 5 0,-1 5 523,-2 4 1,3 12-1,1 8 1,2 7-94,1 9 1,3 9 0,5 6 0,7 1-302,8 3 0,-7-23 1,2 0-1,4 1 1,2 1-1,3 1 0,2-1-485,2 3 0,2-1 0,3 1 0,1-1 0,2-1 0,0-1 0,2-2 0,0-1-695,1-1 0,0-1 0,-1-3 0,1-3 0,-4-2 0,0-2 756,-3-1 0,-1-2 0,0 1 0,-1-2 0,26 7 0,-26-12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13657 7874 8183,'-26'-17'433,"5"3"0,7 2 0,7 3 1,7 2-1,6 3 148,3 3 0,-2 1 1,-1 1-1,-1 3 1,-3 3-1,-1 3-478,-1 4 1,0-1 0,0 6 0,0 3-126,0 1 0,-4 3 0,-3-1 0,-3 4 0,-1 1 0,1 2-324,-1 0 1,-3 5 0,0 1 0,1 1 343,1 0 0,6-5 0,3 1 0,3-3 182,3-3 1,9-5 0,10-6-1,10-5-44,10-5 1,11-3 0,-21-4 0,1-2 0,3 1-1,0-1-79,2 0 0,1-2 0,4 1 1,1-1-1,0-2 0,1-1 1,2 1-1,2-1-178,2 1 1,0 0-1,-2 1 1,0 2-1,3 0 1,-1 0-1,-1 1 1,0 1 54,-1 0 0,1 0 0,1 2 0,1 1 0,1 0 1,1 1-1,0 0 0,-1 1 57,-2 0 0,-1 1 0,2 0 0,-1 1 0,1-1 1,0 0-1,2-1 0,1-1 71,1 1 0,1 0 0,-1-1 0,-1 1 0,0 0 0,0 1 1,0-1-1,-1-1 54,1 0 1,0-1 0,0 0 0,0-1 0,1-2 0,1 0 0,0 0-1,-1 0-11,-2 0 1,-1 0-1,0 0 1,-1-1 0,1 0-1,-1-2 1,1 0 0,-2-2-78,1-1 1,-1-1-1,-6 1 1,-1-1-1,-1-1 1,-1-2-1,-3 1 1,-1-2 14,-2 0 0,-1-1 1,-3 0-1,0-1 1,-5-1-1,0-2 0,20-15 104,-8 2 0,-10-4 0,-8-3 0,-7 2 35,-6 1 0,1 1 1,-6 1-1,-1 3-458,0 3 0,-2-2 0,1 0 0,4-2-474,5 1-1,10-4 1,10-5 0,4 1 750,5-1 0,6 0 0,3 2 0,-22 16 0,0-1 0,2-1 0,0 1 0</inkml:trace>
  <inkml:trace contextRef="#ctx0" brushRef="#br0">7839 11810 8483,'-14'-23'129,"0"3"1,2 8-1,4 11 1,3 13-1,-1 10 608,-5 9 1,-4 11-1,-6 2 1,1 3-435,2 4 0,-2 2 0,2 3 0,8-27 0,0 1 0,-1 0 0,1 0 0,0 1 1,0 0 15,1-2 0,0 0 0,-10 26 1,5-3-1,1-2-165,1-4 0,6-8 0,3-6 0,3-7-678,3-6 1,4-4 0,7-6-1,5-1-831,5-5 0,3-3 0,4-3 1355,-3-5 0,8-6 0,-3-2 0</inkml:trace>
  <inkml:trace contextRef="#ctx0" brushRef="#br0">8158 12119 8473,'-16'-7'0,"0"1"0,2 1 199,0 3 0,0 7 0,2 5 0,-2 7 404,-4 3 1,-6 5 0,-2 1 0,0 1-185,0 3 1,-3 0 0,0 3 0,0 0-246,1-1 1,2 2-1,4-10 1,3-1 136,5-4 0,1-4 0,11-5 1,4-3-219,8-4 1,11-2 0,11-2-1,6-2-357,3-4 1,5-3 0,1 1-1,1 0-425,-1 2 689,4 5 0,-12-8 0,2 5 0</inkml:trace>
  <inkml:trace contextRef="#ctx0" brushRef="#br0">8499 12321 8359,'-2'-14'292,"0"0"1,-2 1-1,2 1 1,1 4 501,1 4 0,0 10 0,0 13-547,0 5 0,0-2 1,0 3-1,0-1-247,0 0 1,-1-1 0,-2 2 0,0-3-460,0-1 0,-1 0 0,0-4 0,1-1-226,-2-1 1,4-7 0,-4 2 429,0-4 0,4-4 0,-2-7 0,1-5 325,2-7 1,2-4 0,0-3 0,3-2 255,1-1 1,2 3-1,5 0 1,1 2-61,-1 5 1,2-2-1,1 6 1,0 2-119,3 3 0,-3 5 0,-1 1 1,-1 5-67,0 8 0,-1 1 1,-6 6-1,-3 1-211,-3 1 0,-1 1 0,0-1 0,0-2-171,0-4 1,-3-2-1,-2-3 105,-1-2 0,4-4 0,-2-9 186,3-5 0,6-8 0,2-1 0,3-5 250,4-2 0,3-1 0,4-3 0,1 1 86,-1 2 0,4 6 0,-1 0 0,-1 8-75,-4 6 0,-3 3 1,-4 6-1,0 4-155,-3 6 1,-5 4 0,1 6 0,-2 2-400,1 2 1,1-3-1,-3 3 1,3-4-874,1-3 0,-3 1 0,4-5 1175,1-1 0,2-1 0,1-1 0</inkml:trace>
  <inkml:trace contextRef="#ctx0" brushRef="#br0">9062 12385 8359,'5'-7'0,"1"0"0,1-1 539,0-2 0,0 3 1,4 1-1,1 0 15,2 0 1,-1 0 0,5-2 0,-1 1-393,0-1 0,2 2 0,-5-1 1,-1-3-186,-1-3 1,-3 1 0,-2-3 0,-3 0-184,-3-3 1,-6 3 0,-3 0 0,-5 2-30,-5-1 1,-2 7 0,-1 0-1,0 5 247,-1 2 1,1 4 0,1 5 0,2 5 94,4 7 0,3 2 1,4 5-1,4 2-97,2 0 0,7 1 0,4-3 0,7-2-260,3 0 0,6-7 0,2 1 1,4-3-235,4-4 1,-3-6 0,1-5-1,-3-4 72,-3-5 0,-6-4 1,-1-3-1,-10-4 282,-6-2 0,-4-1 1,-1 0-1,-1-1 268,-2 1 1,1 3-1,-1 2 1,2 1-139,1 2 0,4 1 0,2 1 0</inkml:trace>
  <inkml:trace contextRef="#ctx0" brushRef="#br0">9520 12289 8359,'-6'-10'-90,"2"-1"0,3 0-61,1 1 0,1 0 0,3 2 0,2 1-171,0-1 0,3 2 1,-2 0-1,3 1 203,0 3 0,1-3 706,0 1-126,-6 1 1,-1 3 0,-8-1 7,-3-3 0,1 3 1,-1-3-82,-1 3 0,-1 0 1,-2-1-20,0-2 0,4-3 1,0 4-176,-1 0 1,3 3 0,2 4 0,0 3-96,0 2 0,2 7 1,-3 1-1,3 5-233,1 2 0,3 4 0,2 4 0,0-1-466,0 1 0,3-4 1,-1-4-1,2-2 15,2-5 0,0-1 0,-1-7 412,1-2 1,0-8-1,-2-9 1,-1-7 388,-1-3 1,-4-5-1,1-1 1,0-1 286,0-3 1,4 4 0,-2 1 0,1 3-94,0 1 1,1 4 0,5 3-1,3 3-300,0 4 0,1 3 0,2 4 1,-2 2-229,2 5 0,1 0 0,0 8 1,-1 0-380,-1-1 0,-5 1 0,0-2 1,-4 1-381,-1-1 1,-6-4 0,0-3 557,-4-2 1,-4 0 0,-5-5 0,0-3 493,-4-3 1,4-4 0,-4-2 0,4-2 509,0-2 1,5 0 0,2-3-1,3 1-118,1 1 0,5 5 0,3-1 0,5 3-326,5 4 0,6 2 0,0 7 0,1 1-178,1 4 1,-3 4 0,2 3-1,-4 3-179,-3-1 0,-3 4 0,-4-3 1,-2 0-401,-2 1 1,-3-5-1,-8 1 1,-3-2 33,-2-1 0,-2-2 0,0-2 1,1-3-544,-1-3 1025,0-1 0,1-9 0,-1-3 0</inkml:trace>
  <inkml:trace contextRef="#ctx0" brushRef="#br0">10115 12130 8359,'-16'0'928,"2"0"0,7 4-143,3 4 0,3 1 1,2 3-1,4 1-500,5 1 1,1 5 0,4-3-1,0 2-1043,-1 0 1,3-5 0,-1 1 0,-1-2-617,1-1 0,-2-6 1,-4-1 1153,1-3 1,-2-2 0,-1-4 143,-5-5 1,-2-6 0,-1-5-1,0 0 640,0-1 1,0 1 0,0 1-1,0 2 575,0 4 1,5 0 0,2 3-777,3 5 1,0 4 0,2 4 0,1 4-604,1 5 0,4 7 0,-3-2 0,1 2 240,-1 0 0,4 4 0,-3 5 0</inkml:trace>
  <inkml:trace contextRef="#ctx0" brushRef="#br0">10594 11970 12261,'15'11'605,"-2"3"0,5 0 0,1 0-250,1 2 0,5-3 0,0 3 1,-3 1-521,-3-1 0,-5-1 0,-7 1 0,-4 1 78,-6-1 0,-10-3 0,-10 1 1,-9-1-306,-5 2 0,-5-2 0,-4 4 392,1 2 0,1 1 0,1 2 0</inkml:trace>
  <inkml:trace contextRef="#ctx0" brushRef="#br0">11445 11885 8404,'-27'0'14,"-3"0"1,4 0 0,0 0 0,-1 0 0,0 0 390,-3 0 1,4 4 0,3 0 0,4 1 1912,5 0-1824,2 3 1,15-3 0,9 2 0,9-4-105,8-1 1,5-6-1,4-1 1,2-1-479,4-2 1,5-1-1,0-2 1,0 0-509,1 1 0,-5 0 0,2 1 0,-2 0-1084,-2 1 0,-4-4 1680,-11 5 0,-11-2 0,-8-2 0</inkml:trace>
  <inkml:trace contextRef="#ctx0" brushRef="#br0">11456 11779 8404,'-25'-11'0,"0"1"0,2 3 869,5 4 1,6-2-184,5 2 0,4 4 1,1 7-1,4 5-40,5 5 0,3 2 1,0 2-1,2 3-414,2 4 1,-1 2 0,4 4-1,0 1-441,-1 2 1,1-4-1,2 2 1,-2-2-1680,2 2 1888,1-3 0,2-1 0,-1-6 0</inkml:trace>
  <inkml:trace contextRef="#ctx0" brushRef="#br0">11892 11949 8504,'15'-6'606,"4"1"1,6 2 413,7-1 0,5-3 0,8 2 0,3-1-974,0-2 0,1-1 1,-1-2-1,-4 0-1214,-4 1 0,-12-4 0,-3-1 1168,-8 2 0,-10-3 0,-3-1 0</inkml:trace>
  <inkml:trace contextRef="#ctx0" brushRef="#br0">12126 11715 8504,'-16'1'571,"6"2"1,4 1 636,6 7 0,8-2 1,4 9-1,3 2 289,4 4 1,2 3 0,3 5 0,1 0-1398,-2 0 1,-4 3 0,-2 2-1,-2 2-4733,-2 4 4633,-6 0 0,-2 9 0,-5-4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8924 14832 8406,'-11'0'-20,"1"-1"0,-1-1 431,0-2 0,4-3 0,1 2 328,2-1 1,0 3-460,4-4 0,0 3 0,1-2-115,3 2 0,-2 0-227,5 4 0,0 0 0,3 1 104,-3 3 0,2-2 0,-3 5 1,1 2-33,1 0 1,-1 2-1,3-1 1,1 1 30,0 0 1,-1-1-1,2 1 1,1 1-44,1 2 1,5-2-1,-1 3 1,3-1-52,4 0 0,2 4 1,6-4-1,1-1-12,2-1 1,4-5 0,0-1-1,3-1 97,-1-3 0,3-1 0,-7-1 0,0-1 50,-3-2 0,-3 0 0,-3-4 1,-4-1 23,-3-1 0,-1-2 0,1 0 1,-1-1 49,0-2 0,-1 2 0,-1-3 0,-1 1 48,1 0 0,0-4 1,0 4-1,-3 0-111,-1-2 0,0 4 0,-4-3-115,4 0 1,-4 3-1,2-2-652,-4 2-2087,0 6 2761,-3 1 0,0 10 0,-1 1 0</inkml:trace>
  <inkml:trace contextRef="#ctx0" brushRef="#br0">7605 12938 10404,'-18'-3'-12,"2"-1"1,-1 1 0,2-1 0,-2 1 0,2 0 0,0 1 420,2-2 1,1 3-1,1-2 1,1 1-1,0 1 1,2-1 830,1-2-703,4 1-703,-1 3 1,12 0 204,3 0 1,5 3-1,-1 1 1,2-2 21,2-1 0,2-1 0,4 0 0,3 0-27,3 0 0,2-3 0,3-2 0,3-1-44,2-2 1,7-2-1,6 1 1,4 1-101,1 1 0,-1 0 1,-5-3-1,-1 3 1,-3 3 1,-7 0-1,-10 0 1,-8 2 58,-5 1 1,-3-1 127,-6-1 1,-5 2 0,-5-3-131,-6 3 1,-4 1 0,-5 0 0,-2 0-179,-3 0 1,-3 0 0,-1 0 0,0 0 61,0 0 1,-2 0 0,0 0 0,0 0 103,0 0 1,0 0 0,4 0 0,-1-1 176,3-3 1,1 3 0,-1-2 797,2 1-839,8-2 1,14 2 0,11-2-1,5 0 7,4 1 0,1-2 1,5 3-1,1-2-31,-2 2 0,-1 0 0,1 2 0,-4 0-54,-3 0 1,-2 0-1,-3 2 1,-7 1 140,-5 4 0,-6 7 1,-6 4-1,-9 3 195,-6 4 1,-10-1-1,-7 3 1,-2 0 130,-2 1 1,1-5 0,0 1 0,3-4-134,4-2 0,8-7 1,5 1-591,7-3 0,15-8 1,11-1-1,12-7-195,10-6 1,6 0 469,7-5 0,8 0 1,-25 8-1,1-1 0</inkml:trace>
  <inkml:trace contextRef="#ctx0" brushRef="#br0">7999 10651 8577,'-11'-4'-96,"0"1"0,1-1 0,-2 1 0,-1-1 1,-1 2 320,1 0 1,1-1 42,1-1-134,1 1 1,0 4 169,3 3-69,2-3-236,5 3 1,0-2-1,2 0 41,1 2 0,-1-1-8,6-3 0,-5 0 1,4 0-1,1 0-13,2 0 0,1 0 0,0 0 0,2 0-37,2 0 0,3 0 0,0 0 0,2 0 9,2 0 1,-1-3 0,1-2-1,3 0 5,3 0 1,4-3-1,3 2 1,1-1 24,2 0 0,1 0 1,4-4-1,-1-1 26,1-2 0,-2 2 0,-1-2 1,-2 2-13,-1 2 0,-3 3 0,-7 1 1,-4 0 9,-4 0 1,-10 4 0,0-3 82,-3 0 0,-3 4 1,-7-3 106,-3 3 1,-4 2 0,-3 2-1,-2 0-334,-1 0 0,-4 1 0,1 1 1,-4 0-22,1 0 1,-1-1 0,0-1-1,-2 0 43,-1 0 0,3-2 1,0-1-1,1 0 92,2 0 0,0 0 1,1 0-1,2 0 147,4 0 1,2 0 0,2-1-126,3-3 0,4 3 1,6-4-84,4 0 1,8 4 0,2-2 0,5 1 5,2 2 1,0-1 0,4-1 0,3-2 4,3 2 0,-1 0 0,3-1 0,-3 0 48,-1 0 1,1 1 0,0 0 0,0-2 0,-2 2 0,-6 1 0,-2 1 0,-4 0 51,-5 0 0,-8 4 0,-7 3 229,-8 3 0,-8 4 0,-8 1 0,-3 2-63,-3 2 0,-1 1 0,0 1 1,1 1-185,-1-1 0,1 0 0,3-1 0,3-1-296,2-1 0,2-4 1,1 3-1,3-2-117,7-2 1,4-5-1,7-1 1,3 0 365,3-1 0,12 4 0,3-4 0</inkml:trace>
  <inkml:trace contextRef="#ctx0" brushRef="#br0">7658 8650 16086,'-27'0'-188,"1"-4"1,6-2 0,2-1-1,4 0 1,2-2 0,3 0-261,2-2 0,2 4 0,6 0 637,3-1 0,2 3 0,4 1 0,1 3 544,0 1-672,-1-4 1,2 2 0,2-1 0,4 2 0,1 1 0,0 0 0,-2-2-4,2-1 1,6 2 0,4-4 0,1 1-45,2 1 0,5-7 1,4 1-1,8-5-3,7-3 1,-26 10 0,1 0-1,-1-2 1,1 0 0,-1 0 0,-1-1 16,0 0 1,0 0 0,28-10 0,-6 1 0,-5 3 248,-7 0 1,-14 3-1,-9 5-248,-6 1 1,-12 3 0,-8-1 0,-8 0 70,-6 2 1,-3 2-1,-6 1 1,-1 0-111,-2 0 1,0 4 0,0 1 0,-2-1-32,1 1 1,0-1-1,6-3 1,3 1 127,3 2-112,3-1 1,13-3 0,13 0 0,15 0-11,9 0 0,9 0 0,3 0 0,4 0-6,2 0 1,3-3-1,-1-1 1,-1 2 103,0 1 1,-2 1 0,-6 0 0,-5 0 76,-4 0 1,-12 4 0,-11 3 175,-8 3 0,-9 0 1,-15 1-1,-3 0-105,-3-1 0,-4 2 0,-2 2 0,2 4-444,2 2 1,4 2 0,12-1 180,2 0 0,4 5 0,0 1 0</inkml:trace>
  <inkml:trace contextRef="#ctx0" brushRef="#br0">11243 14864 8482,'-11'-5'-41,"1"-2"0,0-2 0,2-1 447,1 3 0,4-2 0,-1 3 0,0-1-62,1 0 0,-5 0 1,5-4-1,1 0 1,-1 1 984,0-1-1071,1 1 1,-1 4 0,6 2-1,5 4-25,1 4 0,3 2 1,1 4-1,2 1-86,2-1 0,0 1 0,5 1 0,0 1-53,3 1 1,-1 0 0,5-3 0,3 0-75,2-1 0,8 0 1,-1-2-1,4-1-249,0 1 1,-1-2 0,-2 1 0,0 0 62,-3-1 0,-4 3 0,-7-6 0,-4-1-21,-5 0 1,-3-2 0,-4-2-1,0-2 110,-2-7 1,-2-4 0,2-9-1,2-3-455,2-5 1,2-2-1,3 2 532,-2 0 0,1 0 0,3 0 0</inkml:trace>
  <inkml:trace contextRef="#ctx0" brushRef="#br0">10722 11193 10416,'-17'0'-438,"2"0"1,4 0 0,0 2 560,1 1 1,3-2-1,1 4 904,1 0-675,2-4 1,7 4 0,3-7-170,3-1 0,0 1 1,2-6-1,2-1-30,4-4 0,3 0 0,3-4 0,2 1-117,1-1 0,2-2 1,3-4-1,1-3-52,2-1 0,-1 2 0,3-2 0,-3 1-56,-3 2 1,-6 1 0,-2 3 0,-4 3 8,-4 2 0,-10 8-65,-5 4 1,-8 3 0,-7 3 0,-2 6 5,-2 4 1,-4 0 0,-3 4 0,0 1 92,0-1 0,1 2 0,4-4 0,-1 0-8,1 1 1,-4 1-1,2-2 1,1-4 116,3-2 1,3-1-1,-2-5 162,4 0 1,7-7-1,3-3 1,4-2-72,4-2 0,3-3 0,7-1 0,4-1-90,2 1 1,5 1 0,0 3 0,-1 0 9,2 1 0,-3 3 1,2 1-1,-4 1-146,-3 3 0,1 0 0,-5 2 0,-1 2 102,-1 1 1,-6 3 0,-3 5-1,-2-1 182,-1 1 1,-1 0-1,-2-1 1,-5 1-166,-1 0 1,2 3 0,0 0 0,0 0-687,1 1 1,1-2 593,5 5 1,0 0 0,0 3 0</inkml:trace>
  <inkml:trace contextRef="#ctx0" brushRef="#br0">11849 7629 16875,'-6'-7'-1201,"1"0"0,2-2 1,-2 0-1,0-2 977,1 1 0,-3 3 1,2 1 168,-1 1 0,2 0 0,-3 3 0,-1-2 0,-1 2 134,-2 1 0,-1 1 0,-1 0 0,-2 0 35,-2 0 0,-4 3 0,-5 2 1,-1 1-37,-3 2 1,-5 2-1,-4 0 1,-4 2-129,-3 2 0,2-1 0,-3 5 0,0 1-98,-3 1 1,-2 5 0,0 0 0,3-2 367,3 0 1,5-2-1,4 0 1,1 0 203,5-4 0,4 3 1,7-2-1,1 2-59,1 2 1,2-1 0,-2 1 0,3 3-259,-1 3 1,3 4 0,-3 4-1,1 3-122,2 2 0,2 2 1,3 1-1,2 0-116,1 3 0,1 2 0,4-3 0,0-1 5,0-1 0,2 0 0,2 2 0,7 2-42,6 1 0,3-2 0,2-4 1,4-1-5,6 1 0,1-5 1,6-4-1,2-6 172,4-6 0,9-2 1,-24-13-1,1-1 1,1-1-1,1-1 99,0-1 0,1-1 0,2-3 0,0-2 0,-1 0 0,0-2 0,1-1 0,0-1 2,2-1 1,-1-2 0,-5 0 0,0-1-1,1-1 1,0 0 0,-2 0 0,-1-2 104,0 1 0,-1-1 0,23-14 1,-25 12-1,-2 0 0,23-16 55,-7 0 0,-3 0 1,-8 0-1,0 0-65,-2 0 1,-4 0 0,0 0 0,-5 1-20,-5-1 1,1-1 0,-2-2 0,-3 0-48,-6 0 1,1 2-1,-1 0 1,-2-2-43,-1-4 0,-2 1 0,-1-1 0,-3-1-307,-1-2 1,-2 0 0,-7-1-1,-2 1-392,-3-1 1,-6 1 0,-3 0 0,-1 3-31,-2 4 0,0 11 0,0 8 0,1 6-1631,3 7 2271,2 6 1,0 8-1,-1 5 1</inkml:trace>
  <inkml:trace contextRef="#ctx0" brushRef="#br0">9679 6565 16746,'-16'-11'-2944,"0"-3"2904,6 0 1,5 4 0,5 7 0,6 2 0,3 1-1,3 0 418,2 0 1,4-4 0,7-1-1,3 0-86,3-4 0,9 0 1,4-2-1,6-1-168,7-2 1,-27 6 0,0-2 0,4-1-1,0-1 1,0-1 0,1 1-51,0 0 1,1 0-1,-2 1 1,1-1-1,0 0 1,-1 0-1,-1 0 1,-1 0-7,-2 2 0,-1 0 0,17-10 0,-8 6 0,-7 0 188,-7-2 0,-12 9 0,-8-1-109,-9 2 1,-13 5 0,-4-3 0,-5 4 174,-6 4 1,-1-2 0,-5 5 0,-1 2-342,-1 0 0,0 2 0,3 1 0,5 1 4,3 1 1,6 0-1,2-3 1,7-1-163,8 1 0,11-2 0,12 0 0,12-2 225,12 1 1,12 0 0,-22-3 0,0-1 0,1-1-1,0 1-107,-1 0 1,0 0-1,1 0 1,0 1 0,23 6-1,-6 0-544,-7-1 1,-21 7 603,-10 4 1,-25 10 0,-9 7 0</inkml:trace>
  <inkml:trace contextRef="#ctx0" brushRef="#br0">13785 15120 19231,'6'-2'876,"-3"-1"0,0-3-1823,0 0 1,-2-3 527,3 1 1,-3-1-1,-1-2 176,0 1 1,0-1 0,1 0 0,2 1 309,0-1 0,4 1 0,-2-1 1,0 0 139,0 1 0,-1-1 1,-1-1-1,0-1 205,0-1 1,-2 0-1,-1 3-149,0 0 1,-1 1 0,-2-1 0,-2 2-40,0 2 0,-3-3 0,-2 4-75,-1 0 0,1 2 0,-1 2 99,0-1 1,1 2-90,-1-3 1,2 4-1,0 3 1,3 1-45,2 2 1,0-2 0,4 3-1,0 1-116,0 2 0,0 0 0,0 1 0,0-1 87,0 1 1,4 1 0,0 1 0,2 2-67,3 2 1,0-3 0,3 5 0,2 2 21,4 3 1,2 5 0,2 0-1,3 2-281,3 0 1,9 1-1,6 0 1,5-1 205,4-3 1,-25-14 0,2-2 0,0-1 0,2-1 0,2-2 0,1 0 49,2-2 1,0-1 0,2-2 0,-1-3 0,0-2 0,0-3 0,1-1 0,-1-2-40,0-1 1,0-1-1,2-2 1,0-2-1,0 0 1,-1-1-1,-1-2 1,-1 0 48,-1 0 0,-1-1 0,-2-2 0,0 0 0,-1 0 0,-1 1 0,-1-1 0,0 0-87,-1 0 0,-2 1 1,22-15-1,-12 7 1,-3 1-101,-5 3 1,-2 5-1,-6 4 1,-6 2-221,-5 1 1,-3 1-444,1-1 823,-2 5 0,0 1 0,1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20890 3298 19807,'-6'-16'-1600,"-2"-3"0,4 5 0,2 1 0,1 1 911,1 1 1,-4 1 0,1-1 851,0 0 0,2 1 0,1-2 0,0-1 151,0-1 0,1-2 0,2 3 0,0-1 0,1 0-69,1-1 1,-3 4-1,5 0-108,1 7 1,2 2 0,2 2 0,2 0-56,3 0 0,5 2 0,3 0 0,4 3-98,5 1 1,1-4-1,5 3 1,2-2 356,3 1 1,5 1 0,-4-3-1,-1 3 22,-1 1 0,-7-3 0,-1 3 0,-4 0-47,-4 0 1,-3 0-1,-7 2 1,-4-1-239,-2 1 0,-2 5 1,0 2-1,-3-1-197,-4 1 1,2-2 0,-1 5-1,-2 2-244,-1 4 1,3 2 0,-1 4 0,0 2 33,-2 5 0,-1 0 0,0 2 0,-1 1 80,-3 1 1,3 3 0,-4 1 0,2 2 18,-1 2 1,-4-3 0,1 3 0,-3 2 58,0 1 1,3 0 0,0-1-1,-2-2 143,0-2 0,-2 4 0,2-2 0,0 3 129,2 2 0,1-2 0,-2-2 0,2 2 123,2 6 0,-4-3 0,6-25 0,0 1 0,-3 28-188,3-29 1,-1 1 0,0 1 0,-1 2 0,2-1 0,-1 1 0,1-1-1,-1 0-1,-1 0 1,-1-1 0,1 2 0,-1 0-1,0 0 1,0 0 0,1 2 0,0-1 12,1 3 1,-1 0 0,1-3-1,-1 0 1,-1 1 0,0 0-1,1-1 1,0 0 1,0 0 1,1 1 0,1 1 0,1 0-1,-2 1 1,0 1 0,0 0 0,1 0-43,1-1 1,0 1 0,0-1 0,0 1-1,1-1 1,0 0 0,1 2 0,0 1 17,0 1 0,1 0 0,1-4 1,0-1-1,2 3 0,1 1 1,-1-2-1,1 1 44,1 0 1,1-1 0,-1 0 0,1 0 0,1 1 0,1 1 0,-1-2 0,0 1-110,0-2 0,1 1 0,-2-1 0,-1-1 0,0 1 0,0-1 0,-1 0 1,0 0 15,-1 1 0,1-1 0,-1-2 1,0 1-1,0-1 0,0 1 0,-1 0 1,-1 0 13,-1 0 0,-1 1 0,2 0 1,-1 1-1,0-2 0,0 1 0,-1-1 1,0 0-84,0-1 0,-1 1 0,0 0 0,-1 0 0,0 2 0,0 1 1,-1 0-1,0 0 41,1-1 1,0 1 0,-2-2-1,1 0 1,0-1 0,0 0-1,1 0 1,0-1 18,0 1 1,1 0-1,0-1 1,0 0-1,0 0 1,0-1-1,0-1 1,1-1 4,3 27 0,0-2 0,5-2 1,-2 2 57,1-2 0,1-6 1,2-7-1,-2-5 111,-1-4 0,1-4 1,-3-3-1,0-3 35,-3-3 0,-1-5 0,-2 0 1,0-1-17,0 0 0,-5 0 0,-3-3 0,-5 1 122,-5 2 0,-7-2 1,-2 3-1,0-1-189,2 1 1,-1 0-1,0-2 1,0 2-116,0 2 1,1-4-1,5 2 1,1 1-777,1 1 0,1 5 0,-6 4 948,-2 6 1,-7 9 0,13-17 0,1 1 0</inkml:trace>
  <inkml:trace contextRef="#ctx0" brushRef="#br0">8222 9321 25895,'-7'0'-1509,"0"-1"0,-1-3 509,-2-3 1,3-3 0,1 0 0,0-1 807,0 1 1,3-5 0,-3 0 0,0 0-1,1-2 1,0 2 57,3-1 0,-3 2 0,1 3-473,-2 1 0,-1 0 1,-4 3 522,0 4 1,1 2-1,-2 2 1,-1 2 242,-1 4 1,-4 3-1,3 2 1,-2 1-324,-2 1 0,-1 5 1,-1-3-1,0 2 185,-1 0 0,1 0 1,1 3-1,1 0 216,1 0 0,5 2 0,-1 0 0,2 3 16,2 2 0,-1 0 1,2 4-1,0 0-46,2 0 0,4 0 1,-3 1-1,0 1 58,0 2 1,4-1-1,-2-3 1,3 0-244,1 0 0,0 2 0,0-1 0,1-2-320,3 0 0,3-4 0,7 1 0,2 1 85,1-2 0,7 2 0,-2-5 0,4-3 171,4-2 0,4-2 0,2 0 0,3-2 236,5-4 0,0-5 1,6-2-1,-1-3 25,0-1 1,1 0-1,-3 0 1,-1-1 13,1-3 0,-3-2 0,2-5 0,-4-4 32,-3-2 0,-2-3 1,-6-2-1,-3 1-265,-3 0 1,-7-5 0,-4-3 0,-2-1-200,-2-2 0,-4-4 0,-2 0 0,-3-1 204,-1 0 1,-6-4 0,-5 1 0,-5-3-242,-4 2 0,-2 2 0,0-1 1,-3 2-81,-3 1 1,-7 8 0,-2 6-1,-4 7-301,-2 4 1,-3 3 0,1 9 0,-1 2 631,1 1 1,1 8 0,1 5-1</inkml:trace>
  <inkml:trace contextRef="#ctx0" brushRef="#br0">16029 3235 21399,'0'-11'-790,"0"0"0,0 1 0,0-1 1,1 0-1,2 1 0,2-1 1,0 0 1026,4 1 1,0-1-1,1 1 1,-2-1-28,-1 0 0,0 1 1,4-1-1,-1 0 149,1 1 0,-5 3 1,-3 0-685,-1-2 0,-7 3 0,-3 0 1,-4 2 349,-2 1 0,-5 2 1,1 1-1,-2 1 107,-1 3 0,-4 2 1,-1 4-1,0 2-57,0 2 1,-5-1 0,0 5 0,-3 1 205,0 1 1,1 3-1,0 0 1,-1 3-173,3 1 0,-4-2 1,7 3-1,-2-2-7,2-3 0,2 3 1,6-1-1,2-1-130,4-2 1,3-1 0,4 2-1,4 0 169,2 2 1,1 0 0,0-2-1,1 0-409,2 2 1,3 5 0,6-2 0,1 3-177,1 1 1,6-2 0,2 0 0,5-3 203,3-1 0,7-5 0,2-5 1,4-3 284,3-4 1,2-5-1,5-1 1,-1-1 126,-2-2 0,1-6 1,-4-4-1,0-4 29,1-3 1,-7 1 0,-5-3-1,-3 1 45,-1-1 0,-5-4 0,-2-2 0,-4 0-49,-3-1 0,0-1 0,-3-5 0,-4 0-46,-2 0 1,-1-3 0,-4-2 0,-3-2-49,-4-5 0,-3-2 0,-5-5 0,-2 3-302,-2 0 1,1-1-1,2 4 1,-1 5-291,-1 7 0,0 7 0,3 9 0,1 6 80,-1 7 1,-3 8 0,-1 8 0,-2 8-386,-2 8 0,-1 7 1,-4 5-1,-4 6 737,11-19 1,-1-1 0,-6 3 0,-2 0 0,-1 3-1,0 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12679 5214 8401,'0'-22'-252,"0"-2"0,0-1 1,0 1-1,1 3 1,1 3-1,3 4 1,0 2 209,-1 1 1,0 1 0,-4-1 218,0 0 0,-1 1 0,-2-1 0,-1 2 0,-2 0-21,-2 2 1,2 0 0,-1-2 0,-2 1 0,0 2 0,-3 1-177,-2 3 0,-3 2 0,-4 4 0,-1 7-113,-3 5 1,-2 5 0,-5 1 0,0 2 123,0 0 1,0 6-1,1-2 1,2 3 74,0 1 1,6 0 0,-1-1 0,6-2-29,8 0 0,0-5 1,7 5-1,0-1-16,2-1 0,7-1 0,3-4 0,6 0-44,1 3 0,3-6 0,5 1 0,2-2 51,1-2 0,2-3 0,7 0 0,2-3 35,0-3 1,6-5 0,0 3 0,3-1 9,4-1 0,0 1 0,0-6 1,-4 0-88,-3-1 0,1-6 1,-9 2-1,-2-2 29,-10-2 1,-6-4 0,-8-3 0,-3-3 39,-4-4 0,-3-2 0,-5-6 0,-5-3 74,-7-3 0,-3-4 0,-1-3 1,-2-3 69,-1-3 0,1 2 1,0 3-1,2 2-241,4 3 0,0 16 1,-2 6-1,3 10-325,0 6 1,-4 5-1,0 8 1,-5 8-242,-2 9 0,-1 6 607,-4 4 0,-5 6 0,18-17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5584 3596 25591,'-6'-4'-845,"-3"2"1,3-2-1,-1 0 1,0 1-1,0-1 1,0 1 720,-1-1 0,6-4 57,-1 1 1,3 2-1,3 1 1,4 3-1,3 1 1,0 0 297,1 0 0,4-3 1,3-1-1,2 2 0,1 1 1,2 1 59,2 0 0,3-2 0,6 0 0,3-3 67,1-1 0,5 3 0,6-4 0,-1 0-79,-2 1 0,2-3 1,-1 5-1,1-1-181,3 0 1,-7 2-1,-1 3 1,-3 0 88,-2 0 1,3 0-1,-4 0 1,-2 0-39,-3 0 1,-3 0-1,2 0 1,-1 0 6,-2 0 1,-1 0-1,2 0 1,-5 0-175,-1 0 0,2-2 1,1-1-1,0-3 134,0 0 1,-3-2-1,-4 3 1,-2-1-54,-2-2 1,-2 2 0,-5 0 0,-2 0-252,-1 0 0,-1 3-369,-4-4 1,-5 1 0,-2-1 0,-4 2 315,-3 0 1,-1 4-1,-4-3 1,1 2 10,-1-1 1,-1 1-1,0-1 1,1 2 180,1 1 1,5-2 0,-1 0 0,2-1-180,2 0 0,-1 2 49,0 1 0,5 1 0,5 3-130,7 3 1,6-1-1,9 1 1,2 0 258,2-1 0,2 2 0,5-3 1,0 0 511,-1-1 0,1 0 0,0-4 1,-1 0-269,-3 0 0,-2 0 0,-6 0 1,-2 0 1052,-4 0-801,-7 0 0,-8 0 0,-11 0 0,-6 1-84,-6 3 0,-6 3 0,2 6 1,-3 1-507,-1-1 0,4 2 0,1 1 1,2-1 17,5 0 0,1 1 0,8-3 1,5 1-1062,4-1 1,8 0 0,5 0 959,5 1 0,9 5 1,2-2-1</inkml:trace>
  <inkml:trace contextRef="#ctx0" brushRef="#br0">15763 4426 24287,'-7'-1'-1191,"1"-2"0,0-3 1,2-1-2262,-1-1 3019,1 6 1,6-3 0,1 5 0,4 0 926,3 0 1,5 0-1,4 0 1,5 0-132,4 0 1,7 0 0,7 0 0,7 0-256,12 0 0,-28 0 0,1 0 0,4 0 1,1 0-1,1 0 0,0 0 3,2 0 1,1 0 0,4 1 0,0 0 0,-1 0 0,1 0-492,0 0 0,1 1 1,1 2-1,0 1 1,-4-2-1,1 0 0</inkml:trace>
  <inkml:trace contextRef="#ctx0" brushRef="#br0">7350 3511 26344,'-6'-10'-3277,"2"-1"0,3 0 0,2 2 2061,3 2 1,-2 2-1,5 4 2085,2-3 0,1 3 0,3-2 1,1 1-483,-1 2 0,3 0 0,-1 0 1,2 0 770,2 0-993,5-4 1,4 1 0,5-4-1,1 0 1,3 0 0,0 1-1,2 0 36,-1 0 1,0 4 0,-5-2 0,0 3-339,-2 1 1,-6 0 0,-2 0 681,-4 0 1,1 5-1,-3 1 1</inkml:trace>
  <inkml:trace contextRef="#ctx0" brushRef="#br0">7648 3735 26453,'-2'-12'-1967,"0"-1"1,-3-1 0,1 1 0,-1 1 0,3 1 514,0 1 1,4 4-1,1 2 2327,4 3 1,3 1-1,1 0 1,2 1-555,2 3 0,5-3 0,1 2 1,6-1-12,4-2 0,6 0 0,4 0-125,7 0 1,7 0 0,-23 0 0,0 0 0</inkml:trace>
  <inkml:trace contextRef="#ctx0" brushRef="#br0">7158 4128 28282,'-7'0'-1374,"1"-1"1,2-2-217,1-4 0,1 2 0,0 0 326,-2 0 1,0 3 836,4-5 485,5 5 1,0-4 0,3 3 328,-1 0 0,0-1 1,4 4-1,1 0 110,2 0-432,-2 0 1,13-5-1,-3 0 1</inkml:trace>
  <inkml:trace contextRef="#ctx0" brushRef="#br0">7563 4714 27098,'-11'-6'-1019,"0"-3"1,1 6 0,0-1 0,2 1-7,1-1 535,0 1 0,1 4 1071,2 2 1,4 0-553,4 4 0,5-5 0,7 2 0,1-3 180,6-1 0,3 0 0,7 0 0,2 0-127,4 0 1,7 0 0,5 0 0,7 0-105,-25 0 0,2 0 0,3 0 0,3 0 0,4 0 1,1 0-1</inkml:trace>
  <inkml:trace contextRef="#ctx0" brushRef="#br0">6042 6512 22150,'-17'-5'-1649,"-2"0"1,5-2 1417,1 4 0,2 3 1,5 2-1,6 2 570,6-2 1,10-1-1,5-2 1,8-3 12,9-3 1,7-2 0,12-2 0,-27 6 0,0 0-234,1-1 0,1 1 1,2-2-1,2 0 0,0-1 1,2 0-1,2 1 0,2-1-43,1 0 1,1 1-1,2-2 1,0 0-1,1 1 1,0 2 0,-3-1-1,-1 1-172,0 0 1,-1 0 0,-2 1 0,-1 0-1,1 1 1,-1 0 0,0 1 0,-1 0 10,0 1 1,-1-1-1,-1 0 1,-1-1-1,24 1 1,-6-1-13,-6 0 0,-10 2 89,-9-1 1,-21 2-1,-20 1 1,-12 0 78,-10 0 1,-10 1-1,-5 1 1,-2 3-19,-1 1 1,0 0-1,1 2 1,1-2-2,2-1 1,7 2 0,0-3-1,3 1 51,4 0 0,18-2-102,20-3 0,15 0 0,22 0 0,10 0 117,8 0 0,1 0 0,0 2 0,-4 1-124,-6 4 0,-8 3 1,-14 2-1,-6 2-389,-10 4 1,-20 3-1,-18 4 1,-17 4 394,15-12 0,-1 0 0,-1 2 0,-1 0 0,-2 3 0,0-1 0</inkml:trace>
  <inkml:trace contextRef="#ctx0" brushRef="#br0">6020 8693 20377,'-10'-10'-759,"-1"2"0,0 1 0,1 0 1,-1 0-1,0 1 0,1 0 565,-1 0 1,4 3-1,0-3 1,0 0-330,1 0-238,1 4 649,5-3 0,1 5 0,3 1 0,3 1 238,3 2 0,1-1 1,2-3-1,4 0 62,3 0 0,0 0 0,8 0 1,3-1-94,3-2 0,4 0 0,6-4 1,3-1 160,6-1 1,2-2 0,4 0-1,0 1-73,0-1 0,0 2 0,0 0 0,-6 2 39,-5-1 0,-7 2 0,-3 0 0,-6 0 91,-5 0 0,-5 4 1,-11-3 143,0 0 1,-5 3 0,-4-4-479,-4 1 0,-4 2 0,-6 3 0,-1-1 18,-1-3 1,-4 3-1,4-3 1,0 3-9,-2 1 0,4 0 1,-2 0-1,2 0-80,2 0 1,-1 0-1,2 1 111,2 3 0,2-2-281,5 5 0,1 1 0,1 2 1,2 1-68,-2-1 1,0 2 0,-2 1 0,0 3-1528,0 0 1853,0 2 0,-5 8 0,-1 1 1</inkml:trace>
  <inkml:trace contextRef="#ctx0" brushRef="#br0">5074 11779 21764,'0'-11'61,"1"0"0,4 1 1,5-1-1,8 0 1,6 2-1,5 1 136,5 1 1,9-1 0,7-2 0,3-1-214,3 1 1,4-1 0,-28 6-1,1-1 1,-1 1 0,1 0-14,-2-1 1,1 1 0,2 0 0,-1-1 0,26-4 0,0-1-48,-3 0 1,-1 4 0,-4 1 0,-4 0-42,-5 1 0,-3 2 0,2-2 1,-4 2-14,0-1 0,-1-3 1,-6 3-1,-1-1 165,-5 0 1,-6-2 0,-5 2 276,-5-1 0,-4-1-648,-8-3 1,-5 4 0,-6 2 0,-3 2 364,-5-2 1,1 3 0,-6-2 0,-1 1 72,2 2 1,-2 0-1,4 0 1,1 0-158,2 0 1,5 0 0,3 0 0,3 2-48,4 1 0,5-1 0,10 4-93,10-1 1,8 0-1,10-2 1,7 4-6,5 3 0,4 1 0,0-1 0,-2 2-56,-4 2 1,-4-2 0,-8 2 0,-11-2 360,-10-1 1,-9-1-1,-11 1 1,-10-2 787,-9-1-831,-2 1 0,-18-3 0,2 5 0</inkml:trace>
  <inkml:trace contextRef="#ctx0" brushRef="#br0">5584 13970 21994,'-36'-1'-375,"4"-1"1,7-2-1,7 3 1143,7 4 0,7-2-903,7 2 0,4-2 1,8-1-1,3 0 0,5 0 1,4 0 177,4 0 1,3-4 0,11-5 0,3-4-7,6-4 1,-24 7-1,1 0 1,1-1-1,0-1 1,3 0-1,2-1-36,3-1 1,0 0-1,3-2 1,1 0 0,3-1-1,1 0 1,0-1 0,-1 0-148,-1 1 1,0 0 0,-1 1 0,-1 0 0,-3 2 0,-1 0 0,-2 1-1,-1 2-40,-4 1 0,-1 1 0,23-5 0,-17 7 0,-7 2-244,-9 0 0,-9 5 539,-13 0 0,-8 5 1,-18 7-1,-6 2 411,-6 4 1,-3-2-1,-3 2 1,-1 0-121,-1-2 1,1 3-1,7-4 1,7-2-654,5-2 0,13-1-112,13-3 1,18-8-1,29-10 1,7-5 329,-25 5 1,0 1 0,2 2 0,-1 0-1,26-5 1,-4 5-91,-5 4 1,-14 5-1,-9 8 1,-14 8-3,-12 9 1,-19 14 0,2-16 0,-2 0 126,-4 3 0,-1 0 0,-1 2 0,1 1 0,-3 2 0,0 0 0</inkml:trace>
  <inkml:trace contextRef="#ctx0" brushRef="#br0">13955 4224 13409,'0'-11'-561,"0"4"0,0 0 0,0-1 1,0-1-1,0-2 277,0 0 1,0 1 0,0-1 515,0 0 0,0 1 0,0-1-50,0 0 0,0 1-170,0-1 1,1 5 162,3 3 0,3 2 0,6 1 0,2 0-132,2 0 1,5 3 0,8 1 0,4-2-13,5-1 0,4-1 1,2 0-1,1 0-12,-1 0 1,-2-1-1,-1-1 1,-3-3 92,-4-1 1,-11-1 0,-7-3-1,-5 2 232,-5 1 0,-3 1-302,-8-1 0,-6 2 0,-7 5 0</inkml:trace>
  <inkml:trace contextRef="#ctx0" brushRef="#br0">14221 3022 23042,'-1'-10'-2458,"-2"2"0,-1 2 1,-1 0-1,-1 1 2572,0 1 0,3-5 0,-3 2-133,1-2 1,1-2-1,4 1 1,0-2-1,0-2 1,0-3 217,0 1 1,0-5-1,2 4 1,1-3 59,4-2 1,-1 1 0,1 1 0,0 1-11,-1 1 1,4 5-1,-4-2 1,0 1-67,-3 0 0,-1-1 1,1 5-1,0-1-398,0 0 0,-2 1 535,-1-1 1,-1 5-1,-3 4-57,-3 4 1,1 9 0,0 8 0,2 4-191,1 6 0,1 3 1,-1 3-1,0 5-64,1 5 1,0 0 0,2 4 0,0-1-136,0 1 1,0-1 0,0 2 0,0-3-18,0 0 1,-3-8 0,-2-1-1,-1-7 196,-2-6 0,2-4 1,-1-4-1,-1-7 506,-2-5 1,3-4-1,0-1 1,-1 0-298,-2 0 1,0-5-1,-1-2 1,2-3-656,1-4 0,-1 1 0,3-4 0,-1 0 97,0 1 1,1 2-1,-2-3 1,2 1-58,1-1 0,-2 4 1,2 0-1,1 4 10,-1 1 1,1 5 162,4-4 0,0 9 1,1 3-1,3 6 77,3 3 1,7 1 0,4-2 0,2 3-223,1 0 0,5-3 0,2 1 0,0-2 238,0-1 1,-3-5 0,3-3 0,2-3 533,1-3 0,-4-3 0,-2-6 0,-3-1 1103,-1-1-984,-4 4 1,-6 10-1,-7 6 1</inkml:trace>
  <inkml:trace contextRef="#ctx0" brushRef="#br0">13849 6778 21430,'0'-6'-4664,"0"1"5470,4 5 0,2 4 0,6 0-751,2 2 1,4-3-1,7 0 1,3-2 186,3-1 0,7-1 0,3-4 0,5-5 811,3-7-870,0-3 1,-1-1 0,-6-2 0,-5 1-1,-5-2 1,-5 3 0,-7 0-295,-8 2 1,-6 5-1,-7 1 1,-3 3-714,-3 3 0,-3 5 0,-1-1 1321,-4 6 1,4 7 0,-5 7 0</inkml:trace>
  <inkml:trace contextRef="#ctx0" brushRef="#br0">14221 5618 21995,'0'-11'-1377,"0"1"1,0-2 0,0-1 0,0-1 0,0 1 1847,0 1 0,0 1 0,0 1 1,0-1-1,0 0 0,0 1-646,0-1 0,-1 0 0,-2 1-153,0-1 1,-1 4 115,4 0 0,0 6 0,-1 2 330,-2 8 1,1 4 0,-1 7-1,2 4-91,1 2 1,0 1 0,0 3 0,0-2-375,0 2 0,0 1 0,0-1 1,0-1 284,0-5 1,0-1 0,0-3 0,0-1 19,0-1 1,0-5-13,0 1 1,-1-7 0,-3-3 476,-3-3 1,1-1 0,-1-1-553,-1-3 1,-2-1 0,0-3 0,-1 2 27,0 1 0,1-2 1,-1 2-1,0 0 400,1-4 1,-2 3 0,-1-1 281,-1-1 1,0 3 0,4 1-176,3-1 0,3 4 1,8-3-268,3 3 0,6 4 0,2 2 1,2 2-388,2 5 0,1-1 0,1 3 0,1-2-324,-1-2 0,-1 5 1,-1-2-1,-3-3 323,0-1 0,-6-7 644,-3 1 0,-4-3 1,0-3-1,-1-4-189,-2-3 1,-2-1 0,0-3-325,-2 0 1,1 0-1,3 3 1</inkml:trace>
  <inkml:trace contextRef="#ctx0" brushRef="#br0">15657 6235 26421,'9'-1'40,"0"-1"1,-2-3-1,1 0 1,1-1 200,2 0 0,-4 3 0,-1-4-430,-1-2 0,-3 3 0,-5-1 0,-3-1-158,0-1 0,0 2 0,2-1-55,-3 0 1,3 2 0,-1 0-87,0 2 1,3-1 0,-5 3 335,-2-2 0,-1 0 0,-4 6 1,-4 0 82,-2 2 0,-6 4 0,-3-1 0,-3 2-17,-3 2 0,-4 0 0,-6-1 0,-2 1 92,-2 0 0,4-1 1,1 0-1,5-2 582,7-1 0,4-5-404,7 2 0,11-3 1,7-1-1,11 0-61,9 0 1,8-1-1,4-3 1,4-3 221,3-2 0,1-2 0,-3-1 0,1-1-110,0-1 1,-2 0 0,-3 3 0,-1 1 128,-4-1 0,-8 0 0,-4 1-137,-4-1 1,-11 5 0,-8 3 0,-8 1 213,-6 2 1,-3 0 0,-5 2-1,2 1-130,1 4 1,0 4-1,3 2 1,0 1-344,0-1 0,1 4 0,5-1 0,3 2-748,7 0 1,0-4 0,8 2 158,3 0 0,8 3 0,8-3 1</inkml:trace>
  <inkml:trace contextRef="#ctx0" brushRef="#br0">13891 9257 18327,'-10'-11'-1162,"-1"2"1,2 0 0,0 4 0,2-1 755,-1 0 0,2 3 1,0-1-1,1-1 210,3-2 0,1 1 1,1-1 660,0-1 1,5 3 0,2 1 0,2 3 0,3 1 0,1 0-291,1 0 1,5 5-1,-1 2 1,2 2-229,1 2 1,0 3-1,1 0 1,-1-1 26,0-1 1,0 0 0,1 1 0,-1 0 5,0-3 0,1-1 0,-1-5 0,0-2 390,0-1 1,1-2-1,-1-4 1,0-5 3,0-7 1,0-3-1,-3-1 1,0-2-15,1-2 1,1 3 0,0-3 0,-1 3-426,-1 0 1,-5 6-1,1 2 1,-2 3 207,-1 4 1,-4-1 1215,0 4-390,-5 0 0,2 4-737,-8 0 0,2 0 1,-5 0-693,-2 0 1,3-3-1,1-2-908,0-1 1,1-1 1297,4-3 1,10-1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10243 5097 21174,'0'-11'-1247,"0"0"0,1 1 0,3-1 0,3 2 0,1 0 1379,-1 2 1,3 4-1,-3-3 1,1 0 187,-1 0 0,3 0 0,-3-2 0,2 1 0,2-2 1,-2 0 130,-2-2 0,2 1 0,-5-1-462,2 0 1,-2 2 0,2 1-221,-2 1 1,-5 4 0,-6-2 0,-4 2 185,-3-1 1,-3 1 0,-8 3 0,-4 0-13,-1 0 1,-6-4 0,0 1-1,-2-1 319,-2-1 1,-3 3-1,-3-4 1,-3 1-243,1 3 0,-3 1 0,4 1 0,-2 0-17,-1 0 0,2 3 1,1 2-1,1 1 137,0 2 0,-5-2 1,1 1-1,-2 0 78,-1-1 0,0 4 0,0-3 0,-3 2 96,26-3 1,0-1 0,-26 3-1,26-3 1,0 0 0,-27 8-240,1 2 1,0 4-1,27-8 1,0 2-1,1-1 1,1 2-222,-25 13 1,7 5 0,1 4 0,5 2 29,2 2 1,7-3-1,5 0 1,4-3-7,3-2 0,3 2 1,4-7-1,1 1 94,3-4 1,1-2 0,4-5 0,-1-1-65,0-1 1,2-3-1,1 2 1,0-2-117,0-1 0,5 4 1,2 3-1,2 3-94,2 4 1,4-1 0,3 5 0,2 3-118,1 2 1,1 5-1,-1-2 1,1 1 13,3 2 0,-1 3 1,4 0-1,2 1 219,0-3 1,4-4-1,0 1 1,2-1 232,2-3 0,1-2 0,5-3 1,1-2 185,1 0 0,5 2 0,-3-2 0,2 0 48,0-2 1,-4 1 0,3-1 0,3-1 160,4-2 0,-5-5 1,2-3-1,-1-2-21,0-2 1,1 2 0,-1 1-1,-1 1-153,-1-1 1,-4-1 0,3 0-1,2 1-126,1 1 0,-7-3 0,-2-5 0,-2-1 40,0-3 1,-2-6-1,0-3 1,0-3 68,-1-5 0,-1-5 0,-5-6 1,1-2-30,2-5 0,-5 1 0,2-5 0,-2 1 121,1-3 1,5-2 0,-1 2 0,-2 4-171,-3 2 0,0 1 1,-1 0-1,1 1-220,2 3 1,-4 1-1,-4 3 1,-1-2-141,-2-1 1,4-2 0,0-4 0,-2-2-221,0-4 0,-1-7 1,3-5-1,-11 24 0,-1-2-17,1 0 0,-1-2 1,2-1-1,0 0 0,-2-1 1,-1 0-1,0-1 1,-1 1 115,1 0 1,-1-1 0,-2 1 0,-2-1 0,0 2 0,-1 1 0,3-24 161,-6 6 0,-2 6 0,-2 0 0,-3 2 0,-7 2 0,-6 2 0,-7 6 0,-6 3 237,-4 3 1,-9 7 0,-8 4 0,-4 4-218,25 6 1,0 0 0,-2 0 0,0 0 0,-2 2 0,0 1 0,0-1 0,-1 1-148,0 0 1,0 1 0,2 2-1,1 1 192,2 0 0,0 1 0,0 0 0,-1 1 0,-1 1 0,1-1 0</inkml:trace>
  <inkml:trace contextRef="#ctx0" brushRef="#br0">13157 6278 22974,'-10'0'-717,"-1"0"1,0 0 0,1 0 73,-1 0 1,4 0 639,0 0 1,0 0-1,-4 0 1</inkml:trace>
  <inkml:trace contextRef="#ctx0" brushRef="#br0">13083 6278 22851,'-7'0'-2629,"0"0"2543,0 0 1,0 0 3,-1 0 1,5-2-545,-4-1 1,3 2 409,-3-3 1,5 2 273,-2-2 0,0 2 0,0-5 204,2-1 1,0 2-459,2-1 1,0 3 0,2-2 61,1 1 0,3 1 236,5 0 0,-1 3 0,1-3 22,0 3 1,-1 1-1,1 1 1,0 2 3,-1 0 1,1 2 0,-1-3 0,1 3-139,0 1 0,-1-2 0,2 3 0,1 0 113,1-1 0,5 3 0,-1-2 0,2 3 202,1 0 1,4-3 0,1 0 0,0 2-57,0 0 0,4 1 0,-2-2 0,3-1-111,1 1 1,-4-2-1,0 0 1,2 0-214,1 0 1,-4-4 0,-1 2-1,-1-3 40,0-1 1,1 0-1,-3 0 1,2-1 176,-1-3 1,2 0 0,-2-5-1,1 2-49,1-1 0,-3-2 0,2 0 0,-3-1-98,-1 1 1,1 2 0,-2 1 0,-1-1 16,-2-1 1,-4 2 0,3-1-1,-2 1 128,0 1 1,-3-3-142,-4 2 0,-5 1 1,0-1-453,-4-1 0,-4 3 0,-4 1 0,-2 3 462,-2 1 1,-3 0 0,-4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6339 10512 10132,'0'-10'-466,"0"-1"1,0 0 555,0 1 0,0 3 0,0 0 1,-1 0-1,-1-1 0,-3 1-143,-1-1 1,3 3 0,-4 2 0,-2 2-2,0 1 1,2 3 0,0 2-1,-2 0 1,0 1 0,-2-1 160,1 4 1,-2-1-1,-1 0 1,-1-1-33,1 2 1,-3 0 0,2 2 0,0 1-75,-1 2 0,2-2 0,-4 3 1,0-1 14,1 0 0,2 4 0,-3-3 0,1 1 59,-1-1 0,1 3 1,-2-4-1,2 0 1,1 2 0,2-5 0,-3 4 0,0-4 19,3 0 1,0 3 0,0 0-1,-1 0-100,1-3 0,-2 4 0,0-1 1,2 0-31,2 1 0,0-3 1,-1 3-1,-1 0 16,-1-1 1,-1 0-1,0-3 1,-1-1 120,-1 1 1,-3 3 0,4-1-1,-2-2-23,0-3 0,5-1 0,-2 4 0,1-1-54,0 1 0,1 0 0,4-1 1,2 1-16,-1 0 0,0-1 0,-1 1 1,3 0-16,2-1 0,-3 1 1,2-1-1,0 1-15,0 0 1,-3-1 0,2 1 0,-1 0 99,0-1 0,0 1 0,-4 0-42,1-1 1,3 1-1,1-1 1,0 1-54,0 0 0,2-1 1,-2 1-1,2 0-12,1-1 0,-1 1 1,-1 0-1,0-1 76,0 1 0,1 0 1,1-1-1,-1 2 24,-2 2 0,2-2 1,-2 2-1,2-1-53,1 1 0,1-2 0,-1 4 0,0-2-37,1 0 1,0 1 0,2-2-1,0 3-58,0 0 0,0-2 0,0 3 1,0 0 18,0-1 0,0-2 1,0 3-1,0-1 47,0 1 1,0-3-1,0 3 1,-1-2 82,-2-2 0,1 0 0,-1 0 0,2 2-88,1 2 1,0-4 0,0 2 0,0 0-5,0-1 0,0 1 0,0-2 0,0 1 2,0-1 0,0 3 0,0-2 0,0-1 68,0-1 0,-4-2 0,-1 1 140,0 0 1,2-1-193,0 1 0,1-4-68,2 0 0,0 0 0,2 3 11,1-3 1,0 1 0,2-3-28,0 1 1,2 1-1,-3 3 110,-2 1 63,4 0 0,-5-1-53,3 1 1,-3-4-1,-2-1-12,-3-1 1,3-1-30,-2 0 0,1-2 0,4 4-48,1-1 1,-1 2 0,6-2 19,0 1 0,0 1 1,0 2-1,-1-1 27,2 0 0,-3-1 1,1 3 24,1 1 0,-3 0 0,-1-1 1,0 1 22,0-1 1,-1 1 0,-2-1-1,2-2-44,0-1 0,1 0 0,-3 3 0,1-2-39,2-1 1,-1 0 0,-1 2-1,0 0-25,1-2 1,2 0-1,-1 4 44,3-1 1,-1 1 0,0-1 23,-2 1 1,3 0 0,-2-1-7,1 1 0,-4 0 0,3-1 0,-1 1-19,-1 0 0,1-1 0,-4 1 1,0-1 34,0 1 1,0 0 0,0-1 7,0 1 1,0 0-1,0-1 4,0 1 1,3 0-1,2-1 1,1 1 0,-2-5 1,1-1-1,1-2-9,0 1 0,-2 3 0,3-4 1,0 1-3,-1 1 0,2-3 0,-3 4 0,1 0-29,2 0 1,-2-3 0,0 4 0,0 0-13,0-1 0,0 4 1,2-4-1,-2 1-10,-1 0 1,3-4 0,-1 3 0,1 0 19,-1 0 0,3-4 0,-3 2 0,2-3 40,2-1 0,0 0 1,-1 0-1,1 0 33,-1 0 1,1 0 0,0 0-59,-1 0 1,1 0 0,0 0-27,-1 0 0,1 4 0,0 0 13,-1 2 0,-3-2 0,-1 3 0,0 0 39,0-1 0,1 4 0,4-5 20,-1 1 0,-3 0 0,1-3 0,0 0-2,1 0 1,2 1-1,0 0-38,-1-2 1,1-1 0,-1 1 0,1 0-25,0 1 1,-1 5-1,1-5 1,0 1-14,-1 0 1,1-1-1,0 4 8,-1 1 0,1 0 0,-1 1 80,1-2 0,0-4 0,-1 3 43,1-1 0,0-2 0,-1-3 54,1 0 0,0 0-157,-1 0 1,1 2-23,-1 1 0,1-2 0,-1 4 1,-2-1-15,-1-1 0,-4 4 1,3-2-1,0 0-19,0-1 0,-2 4 0,2-4 0,0 1 57,-1 0 1,3-1 0,2 0 23,1 3 0,-2-1 0,0 0 0,-2-1-4,1-3 1,-2 3 0,1-2-35,1 0 1,2 1 0,0 0 0,0-1-9,-3 2 1,2-4-1,-2 3 46,3-3 1,0-1 0,0 1 0,-2 2 9,-1 0 0,0 1 0,4-4 19,0 0 0,-1 3 0,1 2-41,0 1 1,-1-4 0,1 2 0,-1-3-1,1-1 1,0 4 0,-1-1 0,1 0 7,0-2 0,-1-1 1,1 0-1,0 0 51,-1 0 0,1 0 0,-1 0 10,1 0 1,0 0 0,-1 0 0,0 1-84,-3 2 1,2-1 0,-2 2-5,3 1 1,1-3-1,-1 4 1,1-1-33,-1-3 0,1 3 0,-1 0 1,-2 0 45,-1-1 1,0 0-1,5-3 1,1 1 51,1 2 1,0 0 0,-3-3 0,-1 1-13,1 2 1,3-1-1,0-2 1,-1 2-67,-1 0 0,0 2 0,1-3 1,1 3-44,-1 1 1,-1-4 0,-1 3 0,-1-1 27,1-1 1,0 4 0,-1-2 26,1 1 1,0-4 0,-1 2 0,0-2 4,-3 2 1,2-3-1,-2 2-24,3-1 1,0-2 0,1 0 24,0 0 0,-1-2 1,1 0-1,-2-3 24,-2-1 0,3 4 0,-4-3 0,1 2 51,0-1 0,-3 0-19,3 0 0,-4 3 1,4-3-66,2 3 0,-4 1 19,3 0 0,-1 0 1,3 0 11,1 0 0,0 0 1,-1-1-1,1-1 10,-1-2 0,1-1 0,0 3 0,-1-2 16,1 2 0,0 0 0,-1-1-73,1 0 1,0-1-1,-1 4 1,1 0-33,-1 0 0,1 0 1,1 0-1,1 0 7,1 0 1,0 0-1,-2 0 1,1 0 29,1 0 1,5 0 0,-2 0 0,0-1 47,1-3 0,-1 2 0,2-4 0,-2 0 9,2 0 1,-2 3 0,-1-3 0,1 1-87,-1 3 1,-1-1-1,1 1 1,1-1 24,-1 0 0,-3 2 0,3 1 0,-2 0 13,0 0 1,4 0-1,-3-1 1,0-2 55,1 0 0,-1-2 0,-1 3 1,3-3-5,-1-1 1,1 3 0,-4-3 0,2 0-11,2 0 1,-1 2 0,3-2 0,-2 2-57,-2 1 0,1-1 0,-2 0 0,2 2-3,1 1 1,-2-3-1,-4 0 1,1 2 44,2 1 0,-2 1 1,2 0-1,-2 0 38,-2 0 1,1-1 0,0-2 0,-1-1 85,1-2 0,3 2 1,0-2-1,0 0-107,2 0 0,-1-1 0,3-2 0,-3 1-76,1 0 1,-3 3 0,3-4 0,0 3-23,-3 2 0,2-3 0,-1 2 0,0 0 3,2 0 0,-5 2 1,4 3-1,-4-1 80,0-3 0,0 3 0,-1-3 1,1 2 64,0-2 1,-1 3-1,2-3 1,1 0-65,1 0 1,4 0 0,-4 1 0,0-1-72,2-2 0,-1 3 1,4 0-1,-2 0-21,-2 0 1,-1 2 0,-2-3-1,1 3 0,1 1 0,0-4 0,-3 1 117,0 1 1,-1-3 0,1 1 0,-2 1 200,-2-2 0,3 3 1,-3-4-1,1 0-170,-1 0 0,3 2 0,-3-2 0,2 1-120,2-1 0,0 3 0,-1-2 1,1 2-122,-1-1 0,0 0 0,-1 1 91,2 0 1,-3-4-1,6 3 105,-2 2 0,-1-3 1,-2 0 167,-2-1 1,-2 3 0,-4-4-121,3-2 0,1 0 0,3-2 0,-2 1-104,-1-1 1,3 2 0,-2 0-1,1 2-39,0-1 1,0-1-1,4-2 1,-1 0 43,1 1 1,0 3 0,-1-1 36,1 0 0,-1 0 1,1 0-1,-1 1 121,-3-2 1,1 3 0,-3-1 0,-1-1-38,1-2 0,2 0 0,-2-1 0,0 1-77,-1-1 0,3-3 0,-2 0 1,1 1-13,2 1 1,-2-2-1,0-1 1,0 2-11,0 2 1,0 0-1,1 0 1,-2 1 21,0-1 0,-4 0 1,2 1-1,-2-1 1,-1 0 0,0 1 1,0-1-45,0 0 0,-1 1 0,-1-1 0,-2 1-35,2-1 1,0 0 0,-1 1-1,0-1-44,0 0 1,2 3 0,1-1 36,0-3 1,1-1-1,2 2 1,0 1 51,0-1 0,-2 0 0,0 1 0,1-1 62,2 0 1,-1 1 0,-3-1 0,0 0-6,0 1 1,0-1-1,0 0 1,0 1-19,0-1 0,0 1 1,0-1-1,0 0 0,0 1 0,0-2 0,0-1 0,0-1-4,0 1 1,-3 1-1,-1 1 1,1-1-12,-2-2 1,3 2 0,-4-2-1,0 4-42,0 2 1,2-2 0,-1 0 0,-1-1-5,0 1 1,0-1 0,-3 4 0,4-2-74,0-2 1,-2 1 0,3-1-1,1 1 0,-2 3 1,4-2 0,-3 2 0,2-3 12,-2 0 1,3-1 0,-2 0 59,1 1 1,1-1 0,-1 1 16,-2-1 0,-3 4 0,2 1 1,1 0 43,-1 0 0,-3 3 0,1-3 0,-3 0 5,0 0 0,0 2 0,2-3 1,1 0-82,-2 1 1,0-3 0,0 2-1,0-3-73,2-1 0,5 4 0,-3 0 0,2-1 75,-1-1 0,-3-2 0,3 0 0,1 1 60,-2-1 0,3 4 0,-4 0 0,0 0 165,0 1 1,2-2 0,-3 3 0,0-1-27,1-2 0,-2 2 1,3 0-1,1 0-85,-1 0 1,1-1-1,3-4 1,-1 1-167,-2-1 0,1 0 0,3 1 1,0-1-4,0 0 1,0 1 0,0-2-1,0-1 53,0-1 1,0 0 0,0 3 0,0 0 58,0 1 1,0-1-1,0 0 1,-1 1 94,-3-1 1,3 0 0,-4 1 0,2-1-50,-1 1 0,-1-2 0,3-1 0,-2-1-54,2 1 0,1 0 0,0-1 0,-2-1-4,0-1 1,-1 3-1,3-3 1,-1 2-17,-2 0 1,1-2 0,1 3 0,0-1 28,-2 1 1,-3 5 0,3 1-1,-2-1 27,-3-2 0,0 0 0,-2 0 5,1 3 0,-1-2 0,0 3-22,1 0 1,3-3 0,0 5-36,-2-2 1,0 0 0,-1-2 0,2 2 7,1 1 0,0-3 0,-4 2 3,1 0 0,-1-2 1,-1 3-1,-1 0 30,-1 0 0,0 2 0,2 3 0,-1 0 22,-1 0 1,0 0 0,3 0 0,0 0-23,1 0 0,-1 0 0,1 0 0,-1 1 32,0 3 1,4-3 0,0 2 59,-1-2 1,2-1 0,-1 0 21,-1 0 0,2 0 0,-1 0-87,-2 0 0,0-3 0,-3-1-69,-2 2 0,2 1 1,-2 1-1,1 0-56,-1 0 1,-2 0 0,-3 0 0,2 1 55,-2 3 0,2-3 0,-1 3 0,0 0 24,-3 0 0,1-1 0,1-2 1,2 2 10,-2 0 1,2 1 0,1-4-1,-1 0-12,1 0 1,3 0-1,-3-1 1,2-2-14,0 0 0,0-2 0,2 3 1,-1-3-96,-1-1 0,-5 2 0,2-2 0,0 2 13,-1 1 0,0-1 1,-3 0-1,0 1 29,-1-2 0,1 2 0,0-2 0,-1-1 9,1 0 0,0-1 1,0-3-1,1 2-3,2 1 1,-2 0-1,3-4 1,-1 0 2,1 1 1,0-1 0,-1 1 0,3-1 5,0 0 1,3 1 0,-2-1 0,2 0-9,1 1 0,-1 0 1,1 2-1,-2 1 13,0-1 1,3-2-1,-4-1 24,2 1 0,2 3 0,-1 1 0,0 0-29,1 0 0,-1 4 0,0-3 1,1 0 1,-1 4-1,0-3 48,1 3 0,-1 1 0,1 0 0,-1 0-3,0 0 0,-1 0 0,-1 0 1,-2 0 7,-1 0 0,1 0 0,-1 0 0,0 0 27,3 0 0,-2 4 1,1-1-1,1 0-22,1-2 1,1-1 0,1 0 0,-1 0-14,1 0 0,-1 0 0,1-1 33,3-3 1,-2 2 0,2-4-69,-3 1 0,3 2 1,0 3-36,-1 0 1,-2 0 0,0-2 40,-1-1 0,1 2 0,-1-3 0,0 3 25,1 1 1,-5 0-1,1-1 1,1-2 13,1 0 1,-2-1 0,0 3-1,0-1-17,-1-2 1,3-3 0,-2 4 0,1 0 2,-2 2 0,4-2 0,-4-1 0,4 2 6,0 0 0,0 2 1,1 0-1,-1 0 13,0 0 1,1 0 0,-1 0-22,0 0 0,1 0 0,-1-1 0,1-1-4,-1-2 0,4 1 0,0 3-23,-2 0 1,0-4-1,-2 1-5,1 0 1,-1 2-1,0 1 1,1-1-17,-1-3 0,4 3 0,0-2 0,-1 2 27,-2 1 0,0 0 0,-2 1 0,-1 1 37,-1 2 1,-1 0 0,5-1 0,-1 1 90,1 2 0,-1-2 1,0 2-1,1 0-30,-1 0 0,0 1 1,1 3-22,-1 1 1,4-4 0,0 0 0,-1 0-1,-2-1 1,3 2 0,0-3 0,-1 0 45,-2 0 1,1 3 0,1-2 0,0 1 43,0 0 0,2-5 0,-1 3 0,0 0 10,1 2 1,-3-1-105,2 1 0,-3 0-50,0 4 1,4-4-316,2 0-214,3-5 1,1 4 483,0-2 0,0 2 1,0 4-1</inkml:trace>
  <inkml:trace contextRef="#ctx0" brushRef="#br0">7584 11002 10383,'-6'-18'-49,"2"2"1,3 0 0,1 3-1,0 1 1,0 2 0,0-1 654,0 0 0,0 4 0,0 0-74,0-1 0,5 4-422,2 4 1,-1 5-1,0 6 1,0-1-82,0 1 1,0 4 0,2 3-1,-1 3-47,1 4 0,0-1 0,1 4 1,-2 1-102,1-2 1,0 4 0,1-4-1,-3 1-149,-2 1 1,0-2 0,-4 2 0,0-2 95,0 0 1,-6-3-1,-4-2 1,-4-2 85,-2-3 1,2-2 0,-3-7 0,0-2-58,1-1 0,2-2 1,-3-5-1,2-4-39,2-5 1,1-7 0,3 1 0,0-3 187,2-2 0,1 0 1,-2-2-1,2-2 207,1-1 1,2 3 0,3 0 0,0 1 173,0 2 1,0 3 0,0 2 330,0 0 0,1 3 1,3 6-204,3 4 1,3 1-1,4 2 1,4 0-250,2 0 0,-1 4 0,1 1 1,3 1-169,-1 2 1,4 0-1,-1 0 1,-1-1-85,-2 2 0,-2-1 1,-2 0-1,-4-1-125,-2 2 0,-3-3 0,0-1 0,-3 1-353,-2 0 1,1-2 0,-1 2 0,3 0-1104,2 0 1567,2-4 0,4 7 1,2-3-1</inkml:trace>
  <inkml:trace contextRef="#ctx0" brushRef="#br0">9052 9502 24183,'-16'0'-259,"1"0"0,-3 0 0,4 0 0,3 1 2702,4 2-2164,3-1 1,5 2-1,2-5 1,6-2-77,4-5 0,0-2 0,4-3 0,2-3 0,2 0 1,3-3-130,1-1 0,1-3 0,-2 0 0,0-3-57,0-1 0,-2 2 1,1-2-1,1-1 1,0 1 0,1 3 0,-5 1 0,-2 4 105,-4 5 0,-2 2-36,-1 1 0,-5 7 0,-2 4-615,1 5 0,-4 5 1,3 2-1,-3 1 203,-1 1 0,0 5 1,1-1-1,1 2-242,2 1 1,4 0 0,-1 1 0,3-1-260,1 0 1,-1 0 0,1-1-1,1-1-115,2-1 1,-2-5 0,2 1-980,-2-2 1592,-2-6 1,-9-1-1,-5-5 1,-9 0 365,-9 0 0,-4 0 1,-7 0-1,-2 0 824,-4 0 1,-3 1 0,-1 1 0,-1 3-111,1 1 0,-1 1 0,5 4 0,-2-1-91,2 1 1,5-2-1,9 0 199,8-2 1,11-5-715,9 2 1,8 2 0,10 0-1</inkml:trace>
  <inkml:trace contextRef="#ctx0" brushRef="#br0">6978 14524 18377,'-11'0'30,"3"0"934,4 0 1,9 0 0,10 0 0,2-1-595,2-3 1,5 3 0,5-4 0,0 0-4,0-2 0,3 1 0,-2-1 1,6-1-260,2-1 1,-4-2 0,3 0-1,-2-1 20,0-2 0,6 1 0,-4-3 1,2-1-36,0 1 1,-4 1-1,0-1 1,-2-1 84,-1 1 0,-6 3 1,-3-3-1,-7 2-207,-4 0 0,0 0 0,-9 3-1278,0 1 0,-3 2 878,-4 1 0,-6 0 0,-7-3 0</inkml:trace>
  <inkml:trace contextRef="#ctx0" brushRef="#br0">6233 12736 17994,'0'-7'-488,"0"0"1,0-1-1,1-2 1,2 0 0,0-1 98,-1 0 0,1 1 0,-1-1 533,2 0 0,-1 4 1,-3 0-130,0-1 0,0 2 1,0-1 20,0-1 1,-1 3 0,-1 0-5,-2 0 1,-1 4-1,3-3 186,-1-1 0,-1 2 21,4-4 0,-1 4 499,-3-4-983,3 4 0,-4 0 1,5 6-1,0 4 7,0 3 0,0 1 0,0 0 1,0 4-71,0 2 0,0 0 0,0 1 1,0-1-6,0 0 1,-3 2 0,-2-4 469,-1 2 0,3-4 0,-4 0 452,-2-5 0,3-4 0,0-9-379,2-6 1,0-1-1,4-5 1,0-1 96,0 1 1,0-2-1,1 5 1,2 1 597,0 1 0,6 3-695,-2 2 0,2 2 0,2 6 0,1 4-682,2 6 0,-1 1 1,4 5-1,2 1 320,1-1 0,2 3 1,-1-4-1</inkml:trace>
  <inkml:trace contextRef="#ctx0" brushRef="#br0">6265 12917 20553,'0'-7'-322,"0"0"0,0-1 3,0-2 1,0-1 680,0 1 1,0-1 66,0 1 0,0 2-196,0 1 0,-1 5 263,-3-2 0,-1 8 1,-2 3-1,3 3-162,-1 0 1,0 2 0,-3 2 0,1 4-193,-1 2 0,2 1 1,0 2-1,0 3 82,0 6 0,2 1 0,-2 6 1,2 2 36,1 4 1,-1 5-1,0 4 1,2 1-38,1-3 1,1-6-1,0 0 1,0-4-43,0-3 1,0-3 0,0-8-1,0-4 77,0-5 1,0-7-622,0-5 1,0-6 0,0-1-684,0-6 0,4-3 1272,3-2 0,8 0 0,1 1 0</inkml:trace>
  <inkml:trace contextRef="#ctx0" brushRef="#br0">6244 12672 21338,'0'-10'-1143,"-2"-1"0,0 0 0,-3 2 1076,-1 2 0,4 1 1,-3 4 609,1-2 0,1 0-24,-4 4 0,0 0 0,-4 0-121,1 0 1,-1 0-1,-1 2 1,-2 0-102,-4 2 1,-6 3 0,-6-3 0,-4 2-51,-5 3 1,-7-3 0,-5 1 0,-5 1-192,27-3 0,-2-1 0,-1 2 0,-1-1 0,-1 0 0,0-1 0,-2 1 0,1-1 83,0-1 1,1 1 0,-1-1 0,0 0 0,1 1 0,0 0 0,-1-1 0,-1 0-51,-2-1 0,0 1 0,3-1 0,1 0 0,-2 0 0,1-1 0,1 0 0,1 1-92,2 0 1,-1-1 0,-3-1 0,1 1 0,0-1 0,0 0 0,0 0 0,0 0 20,2 0 0,0 0 1,-28 1-1,30 0 0,0 0 1,-28 3-75,0-2 1,5-1 0,-2 1 0,6 0-13,2 2 0,-1-1 0,3-2 1,0 2 69,4 0 1,-1 2-1,3-3 1,-3 2 162,0-2 0,0 3 0,3-2 0,4 0 221,2-2 0,6-1 0,3 0 193,5 0 1,6 0-1081,9 0 0,10 1 0,13 3 0,5 4 501,4 5 0,2 0 0,-2 5 0,-2-1 0</inkml:trace>
  <inkml:trace contextRef="#ctx0" brushRef="#br0">2563 12811 21227,'-6'-17'-2370,"-2"2"1,3 4 2257,0 0 1,2 7 0,0 5-8,1 8 0,4 7 0,1 5 0,4 0 1,3 2-1,0 0-550,1 2 1,3 1-1,0-2 1,1 0 120,0-4 0,1 0 0,6-5 0,-2-1 427,-2-2 1,0-4 0,-3-8 0,-2-1 806,-2-2 1,-1-4 0,-3-8 0,-3-4-257,-3-4 0,-1 0 0,-1-3 0,-2 2 460,0-1 0,-4 1 1,3 5-1,2 3-171,0 0 1,2 2 0,2 5-355,1 1 0,4 5 0,7 8 0,3 4-532,0 4 1,3 6-1,-3-1 1,3 2 12,2 1 0,-6 4 0,-2 0 0,-3 0 112,-4 1 1,-4-4 0,-11 4 0,-7-1 167,-7 0 1,-7-2 0,-5-5 0,-1-4 418,0-2 0,3-2 0,5-3 0,6-4-558,6-2 0,7-5 0,5-3 1,4-3 294,6 0 0,5-6 0,9 0 0</inkml:trace>
  <inkml:trace contextRef="#ctx0" brushRef="#br0">3148 13023 20439,'0'-15'-529,"0"3"1,0-2 0,0 2 2281,0 2 0,5 4 0,2 3 0,2 7-2309,-2 7 1,1 0 0,-5 8 0,1 3 30,1 1 1,-3 7 0,4-2 428,-1 3 0,3 6 0,-2 0 0</inkml:trace>
  <inkml:trace contextRef="#ctx0" brushRef="#br0">5882 14492 13248,'-9'-11'-224,"0"1"1,3-1-1,2 0 1,1 1-1,2-1 1138,1 0 0,6 1 1,3-1-1,6 2 1,1 0-1,2 3-423,-2 2 0,3 0 0,-4 5 1,-1 3-678,1 3 0,-3 4 0,1 3 0,-5 3-272,-4 4 1,0 0-1,0 0 1,-3 0 40,-3 1 1,-1-5 0,-2 0 0,-1-2-258,0-2 0,2-2 0,-2-5 281,2-6 0,0-6 0,4-8 0,1-5 479,3-5 1,-1-3 0,7-4 0,2 2-19,-1 0 0,1 2 1,-2-1-1,-2 4 1927,-1 5-1175,-5 4 0,2 15 0,-6 7 0,-3 8-193,-1 5 0,4 3 1,-2 1-1,4 2-521,4 1 0,3-4 0,7 2 0,4-3-543,2-5 0,6 2 0,2-5 0,4-2-784,3-4 1,-3-3 1250,0-5 0,0-5 0,-5 0 0</inkml:trace>
  <inkml:trace contextRef="#ctx0" brushRef="#br0">6297 14513 13972,'-17'6'687,"2"5"0,5-2 0,3 5 19,4 3 0,8-3 0,5 3 1,8-1-251,6 1 1,3-2 0,3 4-603,-1 0 0,-3 8 0,-5-4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15/01/2024</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768350"/>
            <a:ext cx="6140450" cy="3838575"/>
          </a:xfrm>
        </p:spPr>
      </p:sp>
      <p:sp>
        <p:nvSpPr>
          <p:cNvPr id="3" name="Notes Placeholder 2"/>
          <p:cNvSpPr>
            <a:spLocks noGrp="1"/>
          </p:cNvSpPr>
          <p:nvPr>
            <p:ph type="body" idx="1"/>
          </p:nvPr>
        </p:nvSpPr>
        <p:spPr/>
        <p:txBody>
          <a:bodyPr/>
          <a:lstStyle/>
          <a:p>
            <a:r>
              <a:rPr lang="en-US" dirty="0"/>
              <a:t>The geometric patterns uses </a:t>
            </a:r>
            <a:r>
              <a:rPr lang="en-US" dirty="0" err="1"/>
              <a:t>veroni</a:t>
            </a:r>
            <a:r>
              <a:rPr lang="en-US" dirty="0"/>
              <a:t> diagrams</a:t>
            </a:r>
          </a:p>
          <a:p>
            <a:r>
              <a:rPr lang="en-US" dirty="0"/>
              <a:t>The number of the contiguous regions cannot grow faster the number of training samples. </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16</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15/01/2024</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15/01/2024</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490"/>
            <a:ext cx="2057400" cy="522023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490"/>
            <a:ext cx="6019800" cy="52202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15/01/2024</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15/01/2024</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15/01/2024</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15/01/2024</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15/01/2024</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15/01/2024</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15/01/2024</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GB"/>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15/01/2024</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15/01/2024</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15/01/2024</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defRPr>
            </a:lvl1pPr>
          </a:lstStyle>
          <a:p>
            <a:fld id="{07E9AECC-8061-DA49-97AE-2E5615142E93}" type="slidenum">
              <a:rPr lang="en-GB" altLang="en-US"/>
              <a:pPr/>
              <a:t>‹#›</a:t>
            </a:fld>
            <a:endParaRPr lang="en-GB" altLang="en-US"/>
          </a:p>
        </p:txBody>
      </p:sp>
      <p:pic>
        <p:nvPicPr>
          <p:cNvPr id="2" name="Graphic 1">
            <a:extLst>
              <a:ext uri="{FF2B5EF4-FFF2-40B4-BE49-F238E27FC236}">
                <a16:creationId xmlns:a16="http://schemas.microsoft.com/office/drawing/2014/main" id="{51266F60-0497-7099-C1A7-BD0E2532B13F}"/>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ＭＳ Ｐゴシック" charset="0"/>
          <a:cs typeface="+mn-cs"/>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Arial" charset="0"/>
          <a:cs typeface="+mn-cs"/>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charset="0"/>
          <a:cs typeface="+mn-cs"/>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5.png"/><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hyperlink" Target="https://github.com/PBarnaghi/ML/tree/main/Sample%20Representation%20-%20%20Cooridnate%20change" TargetMode="External"/><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customXml" Target="../ink/ink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6.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customXml" Target="../ink/ink28.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0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3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customXml" Target="../ink/ink36.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82.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79.png"/><Relationship Id="rId4" Type="http://schemas.openxmlformats.org/officeDocument/2006/relationships/image" Target="../media/image510.png"/></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tiff"/><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103139" y="1416176"/>
            <a:ext cx="6299729" cy="137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rPr>
              <a:t>Machine Learning for Neuroscience  </a:t>
            </a:r>
          </a:p>
          <a:p>
            <a:pPr eaLnBrk="1" hangingPunct="1">
              <a:spcBef>
                <a:spcPct val="0"/>
              </a:spcBef>
              <a:buFontTx/>
              <a:buNone/>
            </a:pPr>
            <a:endParaRPr lang="en-GB" altLang="en-US" sz="3000" dirty="0">
              <a:solidFill>
                <a:srgbClr val="003D7D"/>
              </a:solidFill>
            </a:endParaRPr>
          </a:p>
          <a:p>
            <a:pPr eaLnBrk="1" hangingPunct="1">
              <a:spcBef>
                <a:spcPct val="0"/>
              </a:spcBef>
              <a:buFontTx/>
              <a:buNone/>
            </a:pPr>
            <a:r>
              <a:rPr lang="en-GB" altLang="en-US" sz="20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A5B76A5-5208-73F9-442D-2E7A79F716A4}"/>
                  </a:ext>
                </a:extLst>
              </p14:cNvPr>
              <p14:cNvContentPartPr/>
              <p14:nvPr/>
            </p14:nvContentPartPr>
            <p14:xfrm>
              <a:off x="6674040" y="230400"/>
              <a:ext cx="23400" cy="133920"/>
            </p14:xfrm>
          </p:contentPart>
        </mc:Choice>
        <mc:Fallback>
          <p:pic>
            <p:nvPicPr>
              <p:cNvPr id="3" name="Ink 2">
                <a:extLst>
                  <a:ext uri="{FF2B5EF4-FFF2-40B4-BE49-F238E27FC236}">
                    <a16:creationId xmlns:a16="http://schemas.microsoft.com/office/drawing/2014/main" id="{5A5B76A5-5208-73F9-442D-2E7A79F716A4}"/>
                  </a:ext>
                </a:extLst>
              </p:cNvPr>
              <p:cNvPicPr/>
              <p:nvPr/>
            </p:nvPicPr>
            <p:blipFill>
              <a:blip r:embed="rId4"/>
              <a:stretch>
                <a:fillRect/>
              </a:stretch>
            </p:blipFill>
            <p:spPr>
              <a:xfrm>
                <a:off x="6664680" y="221040"/>
                <a:ext cx="42120" cy="152640"/>
              </a:xfrm>
              <a:prstGeom prst="rect">
                <a:avLst/>
              </a:prstGeom>
            </p:spPr>
          </p:pic>
        </mc:Fallback>
      </mc:AlternateContent>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US"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0" y="1092011"/>
            <a:ext cx="3893797" cy="4224743"/>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2800182" y="1297327"/>
            <a:ext cx="1500167"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7E1A2A-64C7-D9DA-3619-621A2A73D3B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EA2921A-363D-CB9C-5D2A-AE2A920086F8}"/>
                  </a:ext>
                </a:extLst>
              </p14:cNvPr>
              <p14:cNvContentPartPr/>
              <p14:nvPr/>
            </p14:nvContentPartPr>
            <p14:xfrm>
              <a:off x="2669040" y="2221920"/>
              <a:ext cx="2876040" cy="3304800"/>
            </p14:xfrm>
          </p:contentPart>
        </mc:Choice>
        <mc:Fallback>
          <p:pic>
            <p:nvPicPr>
              <p:cNvPr id="4" name="Ink 3">
                <a:extLst>
                  <a:ext uri="{FF2B5EF4-FFF2-40B4-BE49-F238E27FC236}">
                    <a16:creationId xmlns:a16="http://schemas.microsoft.com/office/drawing/2014/main" id="{8EA2921A-363D-CB9C-5D2A-AE2A920086F8}"/>
                  </a:ext>
                </a:extLst>
              </p:cNvPr>
              <p:cNvPicPr/>
              <p:nvPr/>
            </p:nvPicPr>
            <p:blipFill>
              <a:blip r:embed="rId4"/>
              <a:stretch>
                <a:fillRect/>
              </a:stretch>
            </p:blipFill>
            <p:spPr>
              <a:xfrm>
                <a:off x="2659680" y="2212560"/>
                <a:ext cx="2894760" cy="3323520"/>
              </a:xfrm>
              <a:prstGeom prst="rect">
                <a:avLst/>
              </a:prstGeom>
            </p:spPr>
          </p:pic>
        </mc:Fallback>
      </mc:AlternateContent>
    </p:spTree>
    <p:extLst>
      <p:ext uri="{BB962C8B-B14F-4D97-AF65-F5344CB8AC3E}">
        <p14:creationId xmlns:p14="http://schemas.microsoft.com/office/powerpoint/2010/main" val="66199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US"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147334" y="959765"/>
            <a:ext cx="6450293" cy="2970757"/>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147334" y="3952559"/>
            <a:ext cx="6881050" cy="1200329"/>
          </a:xfrm>
          <a:prstGeom prst="rect">
            <a:avLst/>
          </a:prstGeom>
        </p:spPr>
        <p:txBody>
          <a:bodyPr wrap="square">
            <a:spAutoFit/>
          </a:bodyPr>
          <a:lstStyle/>
          <a:p>
            <a:pPr marL="285739" indent="-285739">
              <a:buAutoNum type="arabicPeriod"/>
            </a:pPr>
            <a:r>
              <a:rPr lang="en-GB" dirty="0">
                <a:latin typeface="Gill Sans MT" panose="020B0502020104020203" pitchFamily="34" charset="77"/>
              </a:rPr>
              <a:t>Adaptive linear element (</a:t>
            </a:r>
            <a:r>
              <a:rPr lang="en-GB" dirty="0" err="1">
                <a:solidFill>
                  <a:schemeClr val="bg1">
                    <a:lumMod val="50000"/>
                  </a:schemeClr>
                </a:solidFill>
                <a:latin typeface="Gill Sans MT" panose="020B0502020104020203" pitchFamily="34" charset="77"/>
              </a:rPr>
              <a:t>Widrow</a:t>
            </a:r>
            <a:r>
              <a:rPr lang="en-GB" dirty="0">
                <a:solidFill>
                  <a:schemeClr val="bg1">
                    <a:lumMod val="50000"/>
                  </a:schemeClr>
                </a:solidFill>
                <a:latin typeface="Gill Sans MT" panose="020B0502020104020203" pitchFamily="34" charset="77"/>
              </a:rPr>
              <a:t> and Hoff, 1960</a:t>
            </a:r>
            <a:r>
              <a:rPr lang="en-GB" dirty="0">
                <a:latin typeface="Gill Sans MT" panose="020B0502020104020203" pitchFamily="34" charset="77"/>
              </a:rPr>
              <a:t>)</a:t>
            </a:r>
          </a:p>
          <a:p>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p:txBody>
      </p:sp>
      <p:sp>
        <p:nvSpPr>
          <p:cNvPr id="7" name="TextBox 6">
            <a:extLst>
              <a:ext uri="{FF2B5EF4-FFF2-40B4-BE49-F238E27FC236}">
                <a16:creationId xmlns:a16="http://schemas.microsoft.com/office/drawing/2014/main" id="{8F1E8A4E-F0D1-1F4C-9F04-A0A50236731E}"/>
              </a:ext>
            </a:extLst>
          </p:cNvPr>
          <p:cNvSpPr txBox="1"/>
          <p:nvPr/>
        </p:nvSpPr>
        <p:spPr>
          <a:xfrm>
            <a:off x="1156938" y="5478754"/>
            <a:ext cx="2860078" cy="220510"/>
          </a:xfrm>
          <a:prstGeom prst="rect">
            <a:avLst/>
          </a:prstGeom>
          <a:noFill/>
        </p:spPr>
        <p:txBody>
          <a:bodyPr wrap="none" rtlCol="0">
            <a:spAutoFit/>
          </a:bodyPr>
          <a:lstStyle/>
          <a:p>
            <a:r>
              <a:rPr lang="en-US" sz="833" dirty="0"/>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552E24E-F0D1-AB7D-8FFA-A48110193888}"/>
                  </a:ext>
                </a:extLst>
              </p14:cNvPr>
              <p14:cNvContentPartPr/>
              <p14:nvPr/>
            </p14:nvContentPartPr>
            <p14:xfrm>
              <a:off x="2772360" y="1080720"/>
              <a:ext cx="5028120" cy="2600640"/>
            </p14:xfrm>
          </p:contentPart>
        </mc:Choice>
        <mc:Fallback>
          <p:pic>
            <p:nvPicPr>
              <p:cNvPr id="4" name="Ink 3">
                <a:extLst>
                  <a:ext uri="{FF2B5EF4-FFF2-40B4-BE49-F238E27FC236}">
                    <a16:creationId xmlns:a16="http://schemas.microsoft.com/office/drawing/2014/main" id="{D552E24E-F0D1-AB7D-8FFA-A48110193888}"/>
                  </a:ext>
                </a:extLst>
              </p:cNvPr>
              <p:cNvPicPr/>
              <p:nvPr/>
            </p:nvPicPr>
            <p:blipFill>
              <a:blip r:embed="rId4"/>
              <a:stretch>
                <a:fillRect/>
              </a:stretch>
            </p:blipFill>
            <p:spPr>
              <a:xfrm>
                <a:off x="2763000" y="1071360"/>
                <a:ext cx="5046840" cy="2619360"/>
              </a:xfrm>
              <a:prstGeom prst="rect">
                <a:avLst/>
              </a:prstGeom>
            </p:spPr>
          </p:pic>
        </mc:Fallback>
      </mc:AlternateContent>
    </p:spTree>
    <p:extLst>
      <p:ext uri="{BB962C8B-B14F-4D97-AF65-F5344CB8AC3E}">
        <p14:creationId xmlns:p14="http://schemas.microsoft.com/office/powerpoint/2010/main" val="309520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US"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altLang="en-US" smtClean="0"/>
              <a:pPr/>
              <a:t>12</a:t>
            </a:fld>
            <a:endParaRPr lang="en-GB" altLang="en-US"/>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1403648" y="979418"/>
            <a:ext cx="5544616" cy="2757982"/>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1403648" y="3789428"/>
            <a:ext cx="7128792" cy="1200329"/>
          </a:xfrm>
          <a:prstGeom prst="rect">
            <a:avLst/>
          </a:prstGeom>
        </p:spPr>
        <p:txBody>
          <a:bodyPr wrap="square">
            <a:spAutoFit/>
          </a:bodyPr>
          <a:lstStyle/>
          <a:p>
            <a:r>
              <a:rPr lang="en-GB" dirty="0">
                <a:solidFill>
                  <a:srgbClr val="000000"/>
                </a:solidFill>
                <a:latin typeface="Gill Sans MT" panose="020B0502020104020203" pitchFamily="34" charset="77"/>
              </a:rPr>
              <a:t>17. Distributed autoencoder (</a:t>
            </a:r>
            <a:r>
              <a:rPr lang="en-GB" b="0" i="0" u="none" strike="noStrike" dirty="0">
                <a:solidFill>
                  <a:schemeClr val="bg1">
                    <a:lumMod val="50000"/>
                  </a:schemeClr>
                </a:solidFill>
                <a:effectLst/>
                <a:latin typeface="Gill Sans MT" panose="020B0502020104020203" pitchFamily="34" charset="77"/>
              </a:rPr>
              <a:t>Le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18. Multi-GPU convolutional network (</a:t>
            </a:r>
            <a:r>
              <a:rPr lang="en-GB" b="0" i="0" u="none" strike="noStrike" dirty="0" err="1">
                <a:solidFill>
                  <a:schemeClr val="bg1">
                    <a:lumMod val="50000"/>
                  </a:schemeClr>
                </a:solidFill>
                <a:effectLst/>
                <a:latin typeface="Gill Sans MT" panose="020B0502020104020203" pitchFamily="34" charset="77"/>
              </a:rPr>
              <a:t>Krizhevsky</a:t>
            </a:r>
            <a:r>
              <a:rPr lang="en-GB" b="0" i="0" u="none" strike="noStrike" dirty="0">
                <a:solidFill>
                  <a:schemeClr val="bg1">
                    <a:lumMod val="50000"/>
                  </a:schemeClr>
                </a:solidFill>
                <a:effectLst/>
                <a:latin typeface="Gill Sans MT" panose="020B0502020104020203" pitchFamily="34" charset="77"/>
              </a:rPr>
              <a:t>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2012</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19. COTS HPC unsupervised convolutional network (</a:t>
            </a:r>
            <a:r>
              <a:rPr lang="en-GB" b="0" i="0" u="none" strike="noStrike" dirty="0">
                <a:solidFill>
                  <a:schemeClr val="bg1">
                    <a:lumMod val="50000"/>
                  </a:schemeClr>
                </a:solidFill>
                <a:effectLst/>
                <a:latin typeface="Gill Sans MT" panose="020B0502020104020203" pitchFamily="34" charset="77"/>
              </a:rPr>
              <a:t>Coates </a:t>
            </a:r>
            <a:r>
              <a:rPr lang="en-GB" b="0" i="1" u="none" strike="noStrike" dirty="0">
                <a:solidFill>
                  <a:schemeClr val="bg1">
                    <a:lumMod val="50000"/>
                  </a:schemeClr>
                </a:solidFill>
                <a:effectLst/>
                <a:latin typeface="Gill Sans MT" panose="020B0502020104020203" pitchFamily="34" charset="77"/>
              </a:rPr>
              <a:t>et al</a:t>
            </a:r>
            <a:r>
              <a:rPr lang="en-GB" b="0" i="0" u="none" strike="noStrike" dirty="0">
                <a:solidFill>
                  <a:schemeClr val="bg1">
                    <a:lumMod val="50000"/>
                  </a:schemeClr>
                </a:solidFill>
                <a:effectLst/>
                <a:latin typeface="Gill Sans MT" panose="020B0502020104020203" pitchFamily="34" charset="77"/>
              </a:rPr>
              <a:t>.</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2013</a:t>
            </a:r>
            <a:r>
              <a:rPr lang="en-GB" dirty="0">
                <a:solidFill>
                  <a:srgbClr val="000000"/>
                </a:solidFill>
                <a:latin typeface="Gill Sans MT" panose="020B0502020104020203" pitchFamily="34" charset="77"/>
              </a:rPr>
              <a:t>)</a:t>
            </a:r>
          </a:p>
          <a:p>
            <a:r>
              <a:rPr lang="en-GB" dirty="0">
                <a:solidFill>
                  <a:srgbClr val="000000"/>
                </a:solidFill>
                <a:latin typeface="Gill Sans MT" panose="020B0502020104020203" pitchFamily="34" charset="77"/>
              </a:rPr>
              <a:t>20. </a:t>
            </a:r>
            <a:r>
              <a:rPr lang="en-GB" dirty="0" err="1">
                <a:solidFill>
                  <a:srgbClr val="000000"/>
                </a:solidFill>
                <a:latin typeface="Gill Sans MT" panose="020B0502020104020203" pitchFamily="34" charset="77"/>
              </a:rPr>
              <a:t>GoogLeNet</a:t>
            </a:r>
            <a:r>
              <a:rPr lang="en-GB" dirty="0">
                <a:solidFill>
                  <a:srgbClr val="000000"/>
                </a:solidFill>
                <a:latin typeface="Gill Sans MT" panose="020B0502020104020203" pitchFamily="34" charset="77"/>
              </a:rPr>
              <a:t> (</a:t>
            </a:r>
            <a:r>
              <a:rPr lang="en-GB" b="0" i="0" u="none" strike="noStrike" dirty="0" err="1">
                <a:solidFill>
                  <a:schemeClr val="bg1">
                    <a:lumMod val="50000"/>
                  </a:schemeClr>
                </a:solidFill>
                <a:effectLst/>
                <a:latin typeface="Gill Sans MT" panose="020B0502020104020203" pitchFamily="34" charset="77"/>
              </a:rPr>
              <a:t>Szegedy</a:t>
            </a:r>
            <a:r>
              <a:rPr lang="en-GB" b="0" i="0" u="none" strike="noStrike" dirty="0">
                <a:solidFill>
                  <a:schemeClr val="bg1">
                    <a:lumMod val="50000"/>
                  </a:schemeClr>
                </a:solidFill>
                <a:effectLst/>
                <a:latin typeface="Gill Sans MT" panose="020B0502020104020203" pitchFamily="34" charset="77"/>
              </a:rPr>
              <a:t> et al.</a:t>
            </a:r>
            <a:r>
              <a:rPr lang="en-GB" dirty="0">
                <a:solidFill>
                  <a:schemeClr val="bg1">
                    <a:lumMod val="50000"/>
                  </a:schemeClr>
                </a:solidFill>
                <a:latin typeface="Gill Sans MT" panose="020B0502020104020203" pitchFamily="34" charset="77"/>
              </a:rPr>
              <a:t>, </a:t>
            </a:r>
            <a:r>
              <a:rPr lang="en-GB" b="0" i="0" u="none" strike="noStrike" dirty="0">
                <a:solidFill>
                  <a:schemeClr val="bg1">
                    <a:lumMod val="50000"/>
                  </a:schemeClr>
                </a:solidFill>
                <a:effectLst/>
                <a:latin typeface="Gill Sans MT" panose="020B0502020104020203" pitchFamily="34" charset="77"/>
              </a:rPr>
              <a:t>2014a</a:t>
            </a:r>
            <a:r>
              <a:rPr lang="en-GB" dirty="0">
                <a:solidFill>
                  <a:srgbClr val="000000"/>
                </a:solidFill>
                <a:latin typeface="Gill Sans MT" panose="020B0502020104020203" pitchFamily="34" charset="77"/>
              </a:rPr>
              <a:t>)</a:t>
            </a:r>
          </a:p>
        </p:txBody>
      </p:sp>
      <p:sp>
        <p:nvSpPr>
          <p:cNvPr id="8" name="TextBox 7">
            <a:extLst>
              <a:ext uri="{FF2B5EF4-FFF2-40B4-BE49-F238E27FC236}">
                <a16:creationId xmlns:a16="http://schemas.microsoft.com/office/drawing/2014/main" id="{A08A8E1D-F473-B303-C552-2A9C4D364838}"/>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CB91325-7244-DDC0-F127-48A53728206D}"/>
                  </a:ext>
                </a:extLst>
              </p14:cNvPr>
              <p14:cNvContentPartPr/>
              <p14:nvPr/>
            </p14:nvContentPartPr>
            <p14:xfrm>
              <a:off x="4392000" y="1774080"/>
              <a:ext cx="302400" cy="252720"/>
            </p14:xfrm>
          </p:contentPart>
        </mc:Choice>
        <mc:Fallback>
          <p:pic>
            <p:nvPicPr>
              <p:cNvPr id="4" name="Ink 3">
                <a:extLst>
                  <a:ext uri="{FF2B5EF4-FFF2-40B4-BE49-F238E27FC236}">
                    <a16:creationId xmlns:a16="http://schemas.microsoft.com/office/drawing/2014/main" id="{8CB91325-7244-DDC0-F127-48A53728206D}"/>
                  </a:ext>
                </a:extLst>
              </p:cNvPr>
              <p:cNvPicPr/>
              <p:nvPr/>
            </p:nvPicPr>
            <p:blipFill>
              <a:blip r:embed="rId4"/>
              <a:stretch>
                <a:fillRect/>
              </a:stretch>
            </p:blipFill>
            <p:spPr>
              <a:xfrm>
                <a:off x="4382640" y="1764720"/>
                <a:ext cx="321120" cy="271440"/>
              </a:xfrm>
              <a:prstGeom prst="rect">
                <a:avLst/>
              </a:prstGeom>
            </p:spPr>
          </p:pic>
        </mc:Fallback>
      </mc:AlternateContent>
    </p:spTree>
    <p:extLst>
      <p:ext uri="{BB962C8B-B14F-4D97-AF65-F5344CB8AC3E}">
        <p14:creationId xmlns:p14="http://schemas.microsoft.com/office/powerpoint/2010/main" val="246825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2270518" y="764532"/>
            <a:ext cx="4284663" cy="4585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304801" y="5474046"/>
            <a:ext cx="4572000" cy="230832"/>
          </a:xfrm>
          <a:prstGeom prst="rect">
            <a:avLst/>
          </a:prstGeom>
          <a:noFill/>
        </p:spPr>
        <p:txBody>
          <a:bodyPr wrap="square">
            <a:spAutoFit/>
          </a:bodyPr>
          <a:lstStyle/>
          <a:p>
            <a:r>
              <a:rPr lang="en-GB" sz="9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900"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1FE150B-770F-2B0B-7152-5465EE6B8C07}"/>
                  </a:ext>
                </a:extLst>
              </p14:cNvPr>
              <p14:cNvContentPartPr/>
              <p14:nvPr/>
            </p14:nvContentPartPr>
            <p14:xfrm>
              <a:off x="1826640" y="931680"/>
              <a:ext cx="4223880" cy="4101840"/>
            </p14:xfrm>
          </p:contentPart>
        </mc:Choice>
        <mc:Fallback>
          <p:pic>
            <p:nvPicPr>
              <p:cNvPr id="3" name="Ink 2">
                <a:extLst>
                  <a:ext uri="{FF2B5EF4-FFF2-40B4-BE49-F238E27FC236}">
                    <a16:creationId xmlns:a16="http://schemas.microsoft.com/office/drawing/2014/main" id="{71FE150B-770F-2B0B-7152-5465EE6B8C07}"/>
                  </a:ext>
                </a:extLst>
              </p:cNvPr>
              <p:cNvPicPr/>
              <p:nvPr/>
            </p:nvPicPr>
            <p:blipFill>
              <a:blip r:embed="rId4"/>
              <a:stretch>
                <a:fillRect/>
              </a:stretch>
            </p:blipFill>
            <p:spPr>
              <a:xfrm>
                <a:off x="1817280" y="922320"/>
                <a:ext cx="4242600" cy="4120560"/>
              </a:xfrm>
              <a:prstGeom prst="rect">
                <a:avLst/>
              </a:prstGeom>
            </p:spPr>
          </p:pic>
        </mc:Fallback>
      </mc:AlternateContent>
    </p:spTree>
    <p:extLst>
      <p:ext uri="{BB962C8B-B14F-4D97-AF65-F5344CB8AC3E}">
        <p14:creationId xmlns:p14="http://schemas.microsoft.com/office/powerpoint/2010/main" val="408613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US" dirty="0"/>
              <a:t>Most of machine learning methods designed as a learning process to learn a function </a:t>
            </a:r>
            <a:r>
              <a:rPr lang="en-US" dirty="0">
                <a:latin typeface="Courier New" panose="02070309020205020404" pitchFamily="49" charset="0"/>
                <a:cs typeface="Courier New" panose="02070309020205020404" pitchFamily="49" charset="0"/>
              </a:rPr>
              <a:t>f*</a:t>
            </a:r>
            <a:r>
              <a:rPr lang="en-US" dirty="0"/>
              <a:t> for which: </a:t>
            </a:r>
          </a:p>
          <a:p>
            <a:pPr marL="0" indent="0">
              <a:buNone/>
            </a:pPr>
            <a:endParaRPr lang="en-US" dirty="0">
              <a:latin typeface="Courier New" panose="02070309020205020404" pitchFamily="49" charset="0"/>
            </a:endParaRPr>
          </a:p>
          <a:p>
            <a:pPr marL="0" indent="0">
              <a:buNone/>
            </a:pPr>
            <a:endParaRPr lang="en-US" baseline="30000" dirty="0">
              <a:latin typeface="Courier New" panose="02070309020205020404" pitchFamily="49" charset="0"/>
            </a:endParaRPr>
          </a:p>
          <a:p>
            <a:pPr marL="0" indent="0">
              <a:buNone/>
            </a:pPr>
            <a:r>
              <a:rPr lang="en-US" dirty="0"/>
              <a:t>- In other words, this means if we know the answer for a training sample x, then that answer is </a:t>
            </a:r>
            <a:r>
              <a:rPr lang="en-US" i="1" dirty="0"/>
              <a:t>probably</a:t>
            </a:r>
            <a:r>
              <a:rPr lang="en-US" dirty="0"/>
              <a:t> good in the neighborhood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3347864" y="1921396"/>
                <a:ext cx="2880320" cy="276999"/>
              </a:xfrm>
              <a:prstGeom prst="rect">
                <a:avLst/>
              </a:prstGeom>
              <a:noFill/>
            </p:spPr>
            <p:txBody>
              <a:bodyPr wrap="square" lIns="0" tIns="0" rIns="0" bIns="0" rtlCol="0">
                <a:spAutoFit/>
              </a:bodyPr>
              <a:lstStyle/>
              <a:p>
                <a14:m>
                  <m:oMath xmlns:m="http://schemas.openxmlformats.org/officeDocument/2006/math">
                    <m:sSup>
                      <m:sSupPr>
                        <m:ctrlPr>
                          <a:rPr lang="en-GB" i="1" smtClean="0">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𝑥</m:t>
                        </m:r>
                      </m:e>
                    </m:d>
                    <m:r>
                      <a:rPr lang="en-GB" i="1">
                        <a:latin typeface="Cambria Math" panose="02040503050406030204" pitchFamily="18" charset="0"/>
                        <a:ea typeface="Cambria Math" panose="02040503050406030204" pitchFamily="18" charset="0"/>
                      </a:rPr>
                      <m:t>≈</m:t>
                    </m:r>
                  </m:oMath>
                </a14:m>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𝑓</m:t>
                        </m:r>
                      </m:e>
                      <m:sup>
                        <m:r>
                          <a:rPr lang="en-GB" i="1">
                            <a:latin typeface="Cambria Math" panose="02040503050406030204" pitchFamily="18" charset="0"/>
                          </a:rPr>
                          <m:t>∗ </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e>
                    </m:d>
                  </m:oMath>
                </a14:m>
                <a:endParaRPr lang="en-GB"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3347864" y="1921396"/>
                <a:ext cx="2880320" cy="276999"/>
              </a:xfrm>
              <a:prstGeom prst="rect">
                <a:avLst/>
              </a:prstGeom>
              <a:blipFill>
                <a:blip r:embed="rId2"/>
                <a:stretch>
                  <a:fillRect l="-3947" t="-8696" b="-34783"/>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516606"/>
            <a:ext cx="2941074" cy="1644272"/>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AF011F23-5D73-3C85-2135-7F645861329F}"/>
                  </a:ext>
                </a:extLst>
              </p14:cNvPr>
              <p14:cNvContentPartPr/>
              <p14:nvPr/>
            </p14:nvContentPartPr>
            <p14:xfrm>
              <a:off x="3002040" y="1746720"/>
              <a:ext cx="2097720" cy="689400"/>
            </p14:xfrm>
          </p:contentPart>
        </mc:Choice>
        <mc:Fallback>
          <p:pic>
            <p:nvPicPr>
              <p:cNvPr id="7" name="Ink 6">
                <a:extLst>
                  <a:ext uri="{FF2B5EF4-FFF2-40B4-BE49-F238E27FC236}">
                    <a16:creationId xmlns:a16="http://schemas.microsoft.com/office/drawing/2014/main" id="{AF011F23-5D73-3C85-2135-7F645861329F}"/>
                  </a:ext>
                </a:extLst>
              </p:cNvPr>
              <p:cNvPicPr/>
              <p:nvPr/>
            </p:nvPicPr>
            <p:blipFill>
              <a:blip r:embed="rId5"/>
              <a:stretch>
                <a:fillRect/>
              </a:stretch>
            </p:blipFill>
            <p:spPr>
              <a:xfrm>
                <a:off x="2992680" y="1737360"/>
                <a:ext cx="211644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9597B7C6-B277-E0A9-8CEC-792F9791AC51}"/>
                  </a:ext>
                </a:extLst>
              </p14:cNvPr>
              <p14:cNvContentPartPr/>
              <p14:nvPr/>
            </p14:nvContentPartPr>
            <p14:xfrm>
              <a:off x="911160" y="3273480"/>
              <a:ext cx="2531880" cy="2032200"/>
            </p14:xfrm>
          </p:contentPart>
        </mc:Choice>
        <mc:Fallback>
          <p:pic>
            <p:nvPicPr>
              <p:cNvPr id="8" name="Ink 7">
                <a:extLst>
                  <a:ext uri="{FF2B5EF4-FFF2-40B4-BE49-F238E27FC236}">
                    <a16:creationId xmlns:a16="http://schemas.microsoft.com/office/drawing/2014/main" id="{9597B7C6-B277-E0A9-8CEC-792F9791AC51}"/>
                  </a:ext>
                </a:extLst>
              </p:cNvPr>
              <p:cNvPicPr/>
              <p:nvPr/>
            </p:nvPicPr>
            <p:blipFill>
              <a:blip r:embed="rId7"/>
              <a:stretch>
                <a:fillRect/>
              </a:stretch>
            </p:blipFill>
            <p:spPr>
              <a:xfrm>
                <a:off x="901800" y="3264120"/>
                <a:ext cx="2550600" cy="2050920"/>
              </a:xfrm>
              <a:prstGeom prst="rect">
                <a:avLst/>
              </a:prstGeom>
            </p:spPr>
          </p:pic>
        </mc:Fallback>
      </mc:AlternateContent>
    </p:spTree>
    <p:extLst>
      <p:ext uri="{BB962C8B-B14F-4D97-AF65-F5344CB8AC3E}">
        <p14:creationId xmlns:p14="http://schemas.microsoft.com/office/powerpoint/2010/main" val="385274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US"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altLang="en-US" smtClean="0"/>
              <a:pPr/>
              <a:t>15</a:t>
            </a:fld>
            <a:endParaRPr lang="en-GB" altLang="en-US"/>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683568" y="1127730"/>
            <a:ext cx="6823814" cy="2527630"/>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683568" y="4450744"/>
            <a:ext cx="7222746" cy="369332"/>
          </a:xfrm>
          <a:prstGeom prst="rect">
            <a:avLst/>
          </a:prstGeom>
          <a:noFill/>
        </p:spPr>
        <p:txBody>
          <a:bodyPr wrap="none" rtlCol="0">
            <a:spAutoFit/>
          </a:bodyPr>
          <a:lstStyle/>
          <a:p>
            <a:r>
              <a:rPr lang="en-US" dirty="0">
                <a:latin typeface="Gill Sans MT" panose="020B0502020104020203" pitchFamily="34" charset="77"/>
              </a:rPr>
              <a:t>Overall, for </a:t>
            </a:r>
            <a:r>
              <a:rPr lang="en-US" dirty="0">
                <a:highlight>
                  <a:srgbClr val="FFFF00"/>
                </a:highlight>
                <a:latin typeface="Gill Sans MT" panose="020B0502020104020203" pitchFamily="34" charset="77"/>
                <a:cs typeface="Courier New" panose="02070309020205020404" pitchFamily="49" charset="0"/>
              </a:rPr>
              <a:t>d</a:t>
            </a:r>
            <a:r>
              <a:rPr lang="en-US" dirty="0">
                <a:latin typeface="Gill Sans MT" panose="020B0502020104020203" pitchFamily="34" charset="77"/>
              </a:rPr>
              <a:t> dimensions with </a:t>
            </a:r>
            <a:r>
              <a:rPr lang="en-US" dirty="0">
                <a:highlight>
                  <a:srgbClr val="FFFF00"/>
                </a:highlight>
                <a:latin typeface="Gill Sans MT" panose="020B0502020104020203" pitchFamily="34" charset="77"/>
                <a:cs typeface="Courier New" panose="02070309020205020404" pitchFamily="49" charset="0"/>
              </a:rPr>
              <a:t>v</a:t>
            </a:r>
            <a:r>
              <a:rPr lang="en-US" dirty="0">
                <a:latin typeface="Gill Sans MT" panose="020B0502020104020203" pitchFamily="34" charset="77"/>
              </a:rPr>
              <a:t> values we need </a:t>
            </a:r>
            <a:r>
              <a:rPr lang="en-US" dirty="0">
                <a:highlight>
                  <a:srgbClr val="FFFF00"/>
                </a:highlight>
                <a:latin typeface="Gill Sans MT" panose="020B0502020104020203" pitchFamily="34" charset="77"/>
                <a:cs typeface="Courier New" panose="02070309020205020404" pitchFamily="49" charset="0"/>
              </a:rPr>
              <a:t>O(</a:t>
            </a:r>
            <a:r>
              <a:rPr lang="en-US" i="1" dirty="0">
                <a:highlight>
                  <a:srgbClr val="FFFF00"/>
                </a:highlight>
                <a:latin typeface="Gill Sans MT" panose="020B0502020104020203" pitchFamily="34" charset="77"/>
                <a:cs typeface="Courier New" panose="02070309020205020404" pitchFamily="49" charset="0"/>
              </a:rPr>
              <a:t>v</a:t>
            </a:r>
            <a:r>
              <a:rPr lang="en-US" baseline="30000" dirty="0">
                <a:highlight>
                  <a:srgbClr val="FFFF00"/>
                </a:highlight>
                <a:latin typeface="Gill Sans MT" panose="020B0502020104020203" pitchFamily="34" charset="77"/>
                <a:cs typeface="Courier New" panose="02070309020205020404" pitchFamily="49" charset="0"/>
              </a:rPr>
              <a:t>d</a:t>
            </a:r>
            <a:r>
              <a:rPr lang="en-US" dirty="0">
                <a:highlight>
                  <a:srgbClr val="FFFF00"/>
                </a:highlight>
                <a:latin typeface="Gill Sans MT" panose="020B0502020104020203" pitchFamily="34" charset="77"/>
                <a:cs typeface="Courier New" panose="02070309020205020404" pitchFamily="49" charset="0"/>
              </a:rPr>
              <a:t>)</a:t>
            </a:r>
            <a:r>
              <a:rPr lang="en-US" dirty="0">
                <a:latin typeface="Gill Sans MT" panose="020B0502020104020203" pitchFamily="34" charset="77"/>
                <a:cs typeface="Courier New" panose="02070309020205020404" pitchFamily="49" charset="0"/>
              </a:rPr>
              <a:t> </a:t>
            </a:r>
            <a:r>
              <a:rPr lang="en-US" dirty="0">
                <a:latin typeface="Gill Sans MT" panose="020B0502020104020203" pitchFamily="34" charset="77"/>
              </a:rPr>
              <a:t>regions and examples</a:t>
            </a:r>
          </a:p>
        </p:txBody>
      </p:sp>
      <p:sp>
        <p:nvSpPr>
          <p:cNvPr id="7" name="TextBox 6">
            <a:extLst>
              <a:ext uri="{FF2B5EF4-FFF2-40B4-BE49-F238E27FC236}">
                <a16:creationId xmlns:a16="http://schemas.microsoft.com/office/drawing/2014/main" id="{01EFD822-348C-3B42-928E-C03FD7EA76F1}"/>
              </a:ext>
            </a:extLst>
          </p:cNvPr>
          <p:cNvSpPr txBox="1"/>
          <p:nvPr/>
        </p:nvSpPr>
        <p:spPr>
          <a:xfrm>
            <a:off x="683568" y="5394950"/>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047943B-33CA-7F6E-5746-FC6BAA858917}"/>
                  </a:ext>
                </a:extLst>
              </p14:cNvPr>
              <p14:cNvContentPartPr/>
              <p14:nvPr/>
            </p14:nvContentPartPr>
            <p14:xfrm>
              <a:off x="465480" y="770040"/>
              <a:ext cx="5140440" cy="4393800"/>
            </p14:xfrm>
          </p:contentPart>
        </mc:Choice>
        <mc:Fallback>
          <p:pic>
            <p:nvPicPr>
              <p:cNvPr id="4" name="Ink 3">
                <a:extLst>
                  <a:ext uri="{FF2B5EF4-FFF2-40B4-BE49-F238E27FC236}">
                    <a16:creationId xmlns:a16="http://schemas.microsoft.com/office/drawing/2014/main" id="{D047943B-33CA-7F6E-5746-FC6BAA858917}"/>
                  </a:ext>
                </a:extLst>
              </p:cNvPr>
              <p:cNvPicPr/>
              <p:nvPr/>
            </p:nvPicPr>
            <p:blipFill>
              <a:blip r:embed="rId4"/>
              <a:stretch>
                <a:fillRect/>
              </a:stretch>
            </p:blipFill>
            <p:spPr>
              <a:xfrm>
                <a:off x="456120" y="760680"/>
                <a:ext cx="5159160" cy="4412520"/>
              </a:xfrm>
              <a:prstGeom prst="rect">
                <a:avLst/>
              </a:prstGeom>
            </p:spPr>
          </p:pic>
        </mc:Fallback>
      </mc:AlternateContent>
    </p:spTree>
    <p:extLst>
      <p:ext uri="{BB962C8B-B14F-4D97-AF65-F5344CB8AC3E}">
        <p14:creationId xmlns:p14="http://schemas.microsoft.com/office/powerpoint/2010/main" val="415002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US" dirty="0"/>
              <a:t>K-nearest neighborhood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4511993" y="1357333"/>
            <a:ext cx="0" cy="150016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3243022" y="2857500"/>
            <a:ext cx="1260140" cy="943037"/>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4507138" y="2850800"/>
            <a:ext cx="1385009" cy="880146"/>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3491881" y="2190151"/>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CF78C-5F51-8B4A-AAF6-C6145DDE7B0C}"/>
              </a:ext>
            </a:extLst>
          </p:cNvPr>
          <p:cNvSpPr/>
          <p:nvPr/>
        </p:nvSpPr>
        <p:spPr>
          <a:xfrm>
            <a:off x="3611894" y="250675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9C16640-3B60-184A-8DFF-9BE84BBAD522}"/>
              </a:ext>
            </a:extLst>
          </p:cNvPr>
          <p:cNvSpPr/>
          <p:nvPr/>
        </p:nvSpPr>
        <p:spPr>
          <a:xfrm>
            <a:off x="3963429" y="2523826"/>
            <a:ext cx="240026" cy="240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365F13-B3EB-D045-A4B0-C6AE045DB1CF}"/>
              </a:ext>
            </a:extLst>
          </p:cNvPr>
          <p:cNvSpPr/>
          <p:nvPr/>
        </p:nvSpPr>
        <p:spPr>
          <a:xfrm>
            <a:off x="5052054" y="2113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6A60F-DEDE-7846-8445-649F2586E362}"/>
              </a:ext>
            </a:extLst>
          </p:cNvPr>
          <p:cNvSpPr/>
          <p:nvPr/>
        </p:nvSpPr>
        <p:spPr>
          <a:xfrm>
            <a:off x="5179054" y="2240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2DF7D-6964-EE44-8FEF-57ABA3A8A8EB}"/>
              </a:ext>
            </a:extLst>
          </p:cNvPr>
          <p:cNvSpPr/>
          <p:nvPr/>
        </p:nvSpPr>
        <p:spPr>
          <a:xfrm>
            <a:off x="5306054" y="2367573"/>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E48E0F-0C8E-034D-B2CF-5263984873E0}"/>
              </a:ext>
            </a:extLst>
          </p:cNvPr>
          <p:cNvSpPr/>
          <p:nvPr/>
        </p:nvSpPr>
        <p:spPr>
          <a:xfrm>
            <a:off x="5059039" y="2711187"/>
            <a:ext cx="240028" cy="3099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2B9D809-8B10-034D-B890-6429CF493A02}"/>
              </a:ext>
            </a:extLst>
          </p:cNvPr>
          <p:cNvSpPr/>
          <p:nvPr/>
        </p:nvSpPr>
        <p:spPr>
          <a:xfrm>
            <a:off x="4083441" y="38176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70E96959-B507-8B40-A788-C51D1F21EA74}"/>
              </a:ext>
            </a:extLst>
          </p:cNvPr>
          <p:cNvSpPr/>
          <p:nvPr/>
        </p:nvSpPr>
        <p:spPr>
          <a:xfrm>
            <a:off x="4579626" y="3837207"/>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D21ECFA8-F13E-1046-927C-19A2CB1132E2}"/>
              </a:ext>
            </a:extLst>
          </p:cNvPr>
          <p:cNvSpPr/>
          <p:nvPr/>
        </p:nvSpPr>
        <p:spPr>
          <a:xfrm>
            <a:off x="4319492" y="3490919"/>
            <a:ext cx="308539" cy="240027"/>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5D2D6E2-45B0-2571-CD5C-8AD413FF31F1}"/>
              </a:ext>
            </a:extLst>
          </p:cNvPr>
          <p:cNvSpPr/>
          <p:nvPr/>
        </p:nvSpPr>
        <p:spPr>
          <a:xfrm>
            <a:off x="4305140" y="1603127"/>
            <a:ext cx="396044" cy="336193"/>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B95C214-BD4B-91EE-C27C-179F3D82D774}"/>
                  </a:ext>
                </a:extLst>
              </p14:cNvPr>
              <p14:cNvContentPartPr/>
              <p14:nvPr/>
            </p14:nvContentPartPr>
            <p14:xfrm>
              <a:off x="3367800" y="1065240"/>
              <a:ext cx="2700360" cy="3508560"/>
            </p14:xfrm>
          </p:contentPart>
        </mc:Choice>
        <mc:Fallback>
          <p:pic>
            <p:nvPicPr>
              <p:cNvPr id="5" name="Ink 4">
                <a:extLst>
                  <a:ext uri="{FF2B5EF4-FFF2-40B4-BE49-F238E27FC236}">
                    <a16:creationId xmlns:a16="http://schemas.microsoft.com/office/drawing/2014/main" id="{AB95C214-BD4B-91EE-C27C-179F3D82D774}"/>
                  </a:ext>
                </a:extLst>
              </p:cNvPr>
              <p:cNvPicPr/>
              <p:nvPr/>
            </p:nvPicPr>
            <p:blipFill>
              <a:blip r:embed="rId4"/>
              <a:stretch>
                <a:fillRect/>
              </a:stretch>
            </p:blipFill>
            <p:spPr>
              <a:xfrm>
                <a:off x="3358440" y="1055880"/>
                <a:ext cx="2719080" cy="3527280"/>
              </a:xfrm>
              <a:prstGeom prst="rect">
                <a:avLst/>
              </a:prstGeom>
            </p:spPr>
          </p:pic>
        </mc:Fallback>
      </mc:AlternateContent>
    </p:spTree>
    <p:extLst>
      <p:ext uri="{BB962C8B-B14F-4D97-AF65-F5344CB8AC3E}">
        <p14:creationId xmlns:p14="http://schemas.microsoft.com/office/powerpoint/2010/main" val="314012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US"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516218"/>
            <a:ext cx="3474244" cy="194235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8274"/>
            <a:ext cx="3419791" cy="2078240"/>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039990" y="4900473"/>
            <a:ext cx="1005403" cy="369332"/>
          </a:xfrm>
          <a:prstGeom prst="rect">
            <a:avLst/>
          </a:prstGeom>
          <a:noFill/>
        </p:spPr>
        <p:txBody>
          <a:bodyPr wrap="none" rtlCol="0">
            <a:spAutoFit/>
          </a:bodyPr>
          <a:lstStyle/>
          <a:p>
            <a:r>
              <a:rPr lang="en-US" dirty="0">
                <a:latin typeface="Gill Sans MT" panose="020B0502020104020203" pitchFamily="34" charset="77"/>
              </a:rPr>
              <a:t>&lt;</a:t>
            </a:r>
            <a:r>
              <a:rPr lang="en-US" dirty="0">
                <a:latin typeface="Gill Sans MT" panose="020B0502020104020203" pitchFamily="34" charset="77"/>
                <a:hlinkClick r:id="rId4"/>
              </a:rPr>
              <a:t>Code</a:t>
            </a:r>
            <a:r>
              <a:rPr lang="en-US"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77" y="4859905"/>
            <a:ext cx="445709" cy="38947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470" y="4900754"/>
            <a:ext cx="348626" cy="3486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650" y="3585331"/>
            <a:ext cx="1689100" cy="116840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2358432" y="3830977"/>
            <a:ext cx="556563" cy="338554"/>
          </a:xfrm>
          <a:prstGeom prst="rect">
            <a:avLst/>
          </a:prstGeom>
          <a:noFill/>
        </p:spPr>
        <p:txBody>
          <a:bodyPr wrap="non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x,y</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039990" y="5365145"/>
            <a:ext cx="3193446" cy="261610"/>
          </a:xfrm>
          <a:prstGeom prst="rect">
            <a:avLst/>
          </a:prstGeom>
          <a:noFill/>
        </p:spPr>
        <p:txBody>
          <a:bodyPr wrap="square">
            <a:spAutoFit/>
          </a:bodyPr>
          <a:lstStyle/>
          <a:p>
            <a:r>
              <a:rPr lang="en-US" sz="1100" dirty="0">
                <a:latin typeface="Gill Sans MT" panose="020B0502020104020203" pitchFamily="34" charset="77"/>
              </a:rPr>
              <a:t>https://</a:t>
            </a:r>
            <a:r>
              <a:rPr lang="en-US" sz="1100" dirty="0" err="1">
                <a:latin typeface="Gill Sans MT" panose="020B0502020104020203" pitchFamily="34" charset="77"/>
              </a:rPr>
              <a:t>github.com</a:t>
            </a:r>
            <a:r>
              <a:rPr lang="en-US" sz="1100" dirty="0">
                <a:latin typeface="Gill Sans MT" panose="020B0502020104020203" pitchFamily="34" charset="77"/>
              </a:rPr>
              <a:t>/</a:t>
            </a:r>
            <a:r>
              <a:rPr lang="en-US" sz="1100" dirty="0" err="1">
                <a:latin typeface="Gill Sans MT" panose="020B0502020104020203" pitchFamily="34" charset="77"/>
              </a:rPr>
              <a:t>PBarnaghi</a:t>
            </a:r>
            <a:r>
              <a:rPr lang="en-US" sz="1100" dirty="0">
                <a:latin typeface="Gill Sans MT" panose="020B0502020104020203" pitchFamily="34" charset="77"/>
              </a:rPr>
              <a:t>/Basic-ML-Code/</a:t>
            </a:r>
          </a:p>
        </p:txBody>
      </p:sp>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5FBE7B54-4620-DEC4-77AE-C193C018C72B}"/>
                  </a:ext>
                </a:extLst>
              </p14:cNvPr>
              <p14:cNvContentPartPr/>
              <p14:nvPr/>
            </p14:nvContentPartPr>
            <p14:xfrm>
              <a:off x="1830240" y="643680"/>
              <a:ext cx="5721120" cy="4217400"/>
            </p14:xfrm>
          </p:contentPart>
        </mc:Choice>
        <mc:Fallback>
          <p:pic>
            <p:nvPicPr>
              <p:cNvPr id="4" name="Ink 3">
                <a:extLst>
                  <a:ext uri="{FF2B5EF4-FFF2-40B4-BE49-F238E27FC236}">
                    <a16:creationId xmlns:a16="http://schemas.microsoft.com/office/drawing/2014/main" id="{5FBE7B54-4620-DEC4-77AE-C193C018C72B}"/>
                  </a:ext>
                </a:extLst>
              </p:cNvPr>
              <p:cNvPicPr/>
              <p:nvPr/>
            </p:nvPicPr>
            <p:blipFill>
              <a:blip r:embed="rId9"/>
              <a:stretch>
                <a:fillRect/>
              </a:stretch>
            </p:blipFill>
            <p:spPr>
              <a:xfrm>
                <a:off x="1820880" y="634320"/>
                <a:ext cx="5739840" cy="4236120"/>
              </a:xfrm>
              <a:prstGeom prst="rect">
                <a:avLst/>
              </a:prstGeom>
            </p:spPr>
          </p:pic>
        </mc:Fallback>
      </mc:AlternateContent>
    </p:spTree>
    <p:extLst>
      <p:ext uri="{BB962C8B-B14F-4D97-AF65-F5344CB8AC3E}">
        <p14:creationId xmlns:p14="http://schemas.microsoft.com/office/powerpoint/2010/main" val="120064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98A1-C7B4-7F47-AA11-EF3D4D3553DA}"/>
              </a:ext>
            </a:extLst>
          </p:cNvPr>
          <p:cNvSpPr>
            <a:spLocks noGrp="1"/>
          </p:cNvSpPr>
          <p:nvPr>
            <p:ph type="title"/>
          </p:nvPr>
        </p:nvSpPr>
        <p:spPr/>
        <p:txBody>
          <a:bodyPr/>
          <a:lstStyle/>
          <a:p>
            <a:r>
              <a:rPr lang="en-US" dirty="0"/>
              <a:t>Manifold learning</a:t>
            </a:r>
          </a:p>
        </p:txBody>
      </p:sp>
      <p:sp>
        <p:nvSpPr>
          <p:cNvPr id="3" name="Slide Number Placeholder 2">
            <a:extLst>
              <a:ext uri="{FF2B5EF4-FFF2-40B4-BE49-F238E27FC236}">
                <a16:creationId xmlns:a16="http://schemas.microsoft.com/office/drawing/2014/main" id="{84117E72-CD46-3143-B89A-F5C0DAB04C7F}"/>
              </a:ext>
            </a:extLst>
          </p:cNvPr>
          <p:cNvSpPr>
            <a:spLocks noGrp="1"/>
          </p:cNvSpPr>
          <p:nvPr>
            <p:ph type="sldNum" sz="quarter" idx="12"/>
          </p:nvPr>
        </p:nvSpPr>
        <p:spPr/>
        <p:txBody>
          <a:bodyPr/>
          <a:lstStyle/>
          <a:p>
            <a:fld id="{BB98F552-A29D-2D4E-8192-F20670493719}" type="slidenum">
              <a:rPr lang="en-GB" altLang="en-US" smtClean="0"/>
              <a:pPr/>
              <a:t>18</a:t>
            </a:fld>
            <a:endParaRPr lang="en-GB" altLang="en-US"/>
          </a:p>
        </p:txBody>
      </p:sp>
      <p:pic>
        <p:nvPicPr>
          <p:cNvPr id="5" name="Picture 4" descr="A picture containing text, furniture, rug&#10;&#10;Description automatically generated">
            <a:extLst>
              <a:ext uri="{FF2B5EF4-FFF2-40B4-BE49-F238E27FC236}">
                <a16:creationId xmlns:a16="http://schemas.microsoft.com/office/drawing/2014/main" id="{2D2050E6-AAE1-9744-AC39-5E514475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460" y="1177314"/>
            <a:ext cx="3249074" cy="3854008"/>
          </a:xfrm>
          <a:prstGeom prst="rect">
            <a:avLst/>
          </a:prstGeom>
        </p:spPr>
      </p:pic>
      <p:pic>
        <p:nvPicPr>
          <p:cNvPr id="7" name="Picture 6" descr="Chart, scatter chart&#10;&#10;Description automatically generated">
            <a:extLst>
              <a:ext uri="{FF2B5EF4-FFF2-40B4-BE49-F238E27FC236}">
                <a16:creationId xmlns:a16="http://schemas.microsoft.com/office/drawing/2014/main" id="{9F5DB9CC-E488-9F49-BBD9-D14D543F2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33" y="1953220"/>
            <a:ext cx="4253467" cy="2302193"/>
          </a:xfrm>
          <a:prstGeom prst="rect">
            <a:avLst/>
          </a:prstGeom>
        </p:spPr>
      </p:pic>
      <p:sp>
        <p:nvSpPr>
          <p:cNvPr id="8" name="TextBox 7">
            <a:extLst>
              <a:ext uri="{FF2B5EF4-FFF2-40B4-BE49-F238E27FC236}">
                <a16:creationId xmlns:a16="http://schemas.microsoft.com/office/drawing/2014/main" id="{41F0ACE4-AE2A-E447-BB96-04C058EE3BCA}"/>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D307BEE-2FD6-4B66-BD82-ABDA99C8982D}"/>
                  </a:ext>
                </a:extLst>
              </p14:cNvPr>
              <p14:cNvContentPartPr/>
              <p14:nvPr/>
            </p14:nvContentPartPr>
            <p14:xfrm>
              <a:off x="5001120" y="2398320"/>
              <a:ext cx="1999080" cy="911520"/>
            </p14:xfrm>
          </p:contentPart>
        </mc:Choice>
        <mc:Fallback>
          <p:pic>
            <p:nvPicPr>
              <p:cNvPr id="4" name="Ink 3">
                <a:extLst>
                  <a:ext uri="{FF2B5EF4-FFF2-40B4-BE49-F238E27FC236}">
                    <a16:creationId xmlns:a16="http://schemas.microsoft.com/office/drawing/2014/main" id="{AD307BEE-2FD6-4B66-BD82-ABDA99C8982D}"/>
                  </a:ext>
                </a:extLst>
              </p:cNvPr>
              <p:cNvPicPr/>
              <p:nvPr/>
            </p:nvPicPr>
            <p:blipFill>
              <a:blip r:embed="rId5"/>
              <a:stretch>
                <a:fillRect/>
              </a:stretch>
            </p:blipFill>
            <p:spPr>
              <a:xfrm>
                <a:off x="4991760" y="2388960"/>
                <a:ext cx="2017800" cy="930240"/>
              </a:xfrm>
              <a:prstGeom prst="rect">
                <a:avLst/>
              </a:prstGeom>
            </p:spPr>
          </p:pic>
        </mc:Fallback>
      </mc:AlternateContent>
    </p:spTree>
    <p:extLst>
      <p:ext uri="{BB962C8B-B14F-4D97-AF65-F5344CB8AC3E}">
        <p14:creationId xmlns:p14="http://schemas.microsoft.com/office/powerpoint/2010/main" val="222170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US"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US" dirty="0"/>
              <a:t>Primary machine learning topics and concepts</a:t>
            </a:r>
          </a:p>
          <a:p>
            <a:pPr marL="0" indent="0">
              <a:buNone/>
            </a:pPr>
            <a:endParaRPr lang="en-US" dirty="0"/>
          </a:p>
          <a:p>
            <a:r>
              <a:rPr lang="en-US" dirty="0"/>
              <a:t>Hands-on skills on how to:</a:t>
            </a:r>
          </a:p>
          <a:p>
            <a:pPr lvl="1"/>
            <a:r>
              <a:rPr lang="en-US" sz="1800" dirty="0"/>
              <a:t>Decide and choose suitable models </a:t>
            </a:r>
          </a:p>
          <a:p>
            <a:pPr lvl="1"/>
            <a:r>
              <a:rPr lang="en-US" sz="1800" dirty="0"/>
              <a:t>Design machine learning tasks/experiments</a:t>
            </a:r>
          </a:p>
          <a:p>
            <a:pPr lvl="1"/>
            <a:r>
              <a:rPr lang="en-US" sz="1800" dirty="0"/>
              <a:t>Choose and apply suitable metrics to evaluate the models</a:t>
            </a:r>
          </a:p>
          <a:p>
            <a:pPr lvl="1"/>
            <a:r>
              <a:rPr lang="en-US" sz="1800" dirty="0"/>
              <a:t>Identify and resolve common issues such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08C886F-877C-DAB3-4989-F607BD0C7F6C}"/>
                  </a:ext>
                </a:extLst>
              </p14:cNvPr>
              <p14:cNvContentPartPr/>
              <p14:nvPr/>
            </p14:nvContentPartPr>
            <p14:xfrm>
              <a:off x="677880" y="1475280"/>
              <a:ext cx="3279600" cy="2137320"/>
            </p14:xfrm>
          </p:contentPart>
        </mc:Choice>
        <mc:Fallback>
          <p:pic>
            <p:nvPicPr>
              <p:cNvPr id="5" name="Ink 4">
                <a:extLst>
                  <a:ext uri="{FF2B5EF4-FFF2-40B4-BE49-F238E27FC236}">
                    <a16:creationId xmlns:a16="http://schemas.microsoft.com/office/drawing/2014/main" id="{108C886F-877C-DAB3-4989-F607BD0C7F6C}"/>
                  </a:ext>
                </a:extLst>
              </p:cNvPr>
              <p:cNvPicPr/>
              <p:nvPr/>
            </p:nvPicPr>
            <p:blipFill>
              <a:blip r:embed="rId3"/>
              <a:stretch>
                <a:fillRect/>
              </a:stretch>
            </p:blipFill>
            <p:spPr>
              <a:xfrm>
                <a:off x="668520" y="1465920"/>
                <a:ext cx="3298320" cy="2156040"/>
              </a:xfrm>
              <a:prstGeom prst="rect">
                <a:avLst/>
              </a:prstGeom>
            </p:spPr>
          </p:pic>
        </mc:Fallback>
      </mc:AlternateContent>
    </p:spTree>
    <p:extLst>
      <p:ext uri="{BB962C8B-B14F-4D97-AF65-F5344CB8AC3E}">
        <p14:creationId xmlns:p14="http://schemas.microsoft.com/office/powerpoint/2010/main" val="390906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2</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591069"/>
            <a:ext cx="5220580" cy="4216539"/>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this </a:t>
            </a:r>
            <a:r>
              <a:rPr lang="en-GB" sz="1200" dirty="0" err="1">
                <a:solidFill>
                  <a:srgbClr val="2F2E2C"/>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“50,000, no less.”)</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6168277" y="792290"/>
            <a:ext cx="1997968" cy="2497460"/>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6168277" y="3603049"/>
            <a:ext cx="2004123" cy="1125603"/>
          </a:xfrm>
          <a:prstGeom prst="rect">
            <a:avLst/>
          </a:prstGeom>
        </p:spPr>
      </p:pic>
      <p:sp>
        <p:nvSpPr>
          <p:cNvPr id="7" name="Rectangle 6">
            <a:extLst>
              <a:ext uri="{FF2B5EF4-FFF2-40B4-BE49-F238E27FC236}">
                <a16:creationId xmlns:a16="http://schemas.microsoft.com/office/drawing/2014/main" id="{00EA5CDE-62C8-EC4B-A98C-CDBF56643352}"/>
              </a:ext>
            </a:extLst>
          </p:cNvPr>
          <p:cNvSpPr/>
          <p:nvPr/>
        </p:nvSpPr>
        <p:spPr>
          <a:xfrm>
            <a:off x="467544" y="5226640"/>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dirty="0"/>
              <a:t>You should be able to:</a:t>
            </a:r>
          </a:p>
          <a:p>
            <a:pPr lvl="1"/>
            <a:r>
              <a:rPr lang="en-GB" sz="2000" dirty="0">
                <a:ea typeface="ＭＳ Ｐゴシック" charset="0"/>
              </a:rPr>
              <a:t>Construct machine learning experiments</a:t>
            </a:r>
          </a:p>
          <a:p>
            <a:pPr lvl="1"/>
            <a:r>
              <a:rPr lang="en-GB" sz="2000" dirty="0">
                <a:ea typeface="ＭＳ Ｐゴシック" charset="0"/>
              </a:rPr>
              <a:t>Create and run different probabilistic/statistical learning and deep learning models</a:t>
            </a:r>
          </a:p>
          <a:p>
            <a:pPr lvl="1"/>
            <a:r>
              <a:rPr lang="en-GB" sz="2000" dirty="0">
                <a:ea typeface="ＭＳ Ｐゴシック" charset="0"/>
              </a:rPr>
              <a:t>Read and interpret existing work and assess their applicability/validity [to different use-cases]</a:t>
            </a:r>
          </a:p>
          <a:p>
            <a:pPr lvl="1"/>
            <a:r>
              <a:rPr lang="en-GB" sz="2000" dirty="0">
                <a:ea typeface="ＭＳ Ｐゴシック" charset="0"/>
              </a:rPr>
              <a:t>Be familiar with common concepts such as training/test, cross-validation, performance evaluation metrics</a:t>
            </a:r>
          </a:p>
          <a:p>
            <a:pPr lvl="1"/>
            <a:r>
              <a:rPr lang="en-GB" sz="2000" dirty="0">
                <a:ea typeface="ＭＳ Ｐゴシック" charset="0"/>
              </a:rPr>
              <a:t>Learn common issues and pitfalls in developing ML models</a:t>
            </a:r>
          </a:p>
          <a:p>
            <a:pPr lvl="1"/>
            <a:r>
              <a:rPr lang="en-GB" sz="200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EA327BA-AA28-E27F-D5C3-36CEDCD7F045}"/>
                  </a:ext>
                </a:extLst>
              </p14:cNvPr>
              <p14:cNvContentPartPr/>
              <p14:nvPr/>
            </p14:nvContentPartPr>
            <p14:xfrm>
              <a:off x="2712240" y="1769760"/>
              <a:ext cx="3504600" cy="3034080"/>
            </p14:xfrm>
          </p:contentPart>
        </mc:Choice>
        <mc:Fallback>
          <p:pic>
            <p:nvPicPr>
              <p:cNvPr id="5" name="Ink 4">
                <a:extLst>
                  <a:ext uri="{FF2B5EF4-FFF2-40B4-BE49-F238E27FC236}">
                    <a16:creationId xmlns:a16="http://schemas.microsoft.com/office/drawing/2014/main" id="{AEA327BA-AA28-E27F-D5C3-36CEDCD7F045}"/>
                  </a:ext>
                </a:extLst>
              </p:cNvPr>
              <p:cNvPicPr/>
              <p:nvPr/>
            </p:nvPicPr>
            <p:blipFill>
              <a:blip r:embed="rId3"/>
              <a:stretch>
                <a:fillRect/>
              </a:stretch>
            </p:blipFill>
            <p:spPr>
              <a:xfrm>
                <a:off x="2702880" y="1760400"/>
                <a:ext cx="3523320" cy="3052800"/>
              </a:xfrm>
              <a:prstGeom prst="rect">
                <a:avLst/>
              </a:prstGeom>
            </p:spPr>
          </p:pic>
        </mc:Fallback>
      </mc:AlternateContent>
    </p:spTree>
    <p:extLst>
      <p:ext uri="{BB962C8B-B14F-4D97-AF65-F5344CB8AC3E}">
        <p14:creationId xmlns:p14="http://schemas.microsoft.com/office/powerpoint/2010/main" val="371961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US"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dirty="0"/>
              <a:t>Introduction to machine learning </a:t>
            </a:r>
          </a:p>
          <a:p>
            <a:pPr>
              <a:buFontTx/>
              <a:buChar char="-"/>
            </a:pPr>
            <a:r>
              <a:rPr lang="en-GB" dirty="0"/>
              <a:t>Regression models and linear prediction</a:t>
            </a:r>
          </a:p>
          <a:p>
            <a:pPr>
              <a:buFontTx/>
              <a:buChar char="-"/>
            </a:pPr>
            <a:r>
              <a:rPr lang="en-GB" dirty="0"/>
              <a:t>Probability and information theory</a:t>
            </a:r>
          </a:p>
          <a:p>
            <a:pPr>
              <a:buFontTx/>
              <a:buChar char="-"/>
            </a:pPr>
            <a:r>
              <a:rPr lang="en-GB" dirty="0"/>
              <a:t>Bayesian models and maximum likelihood estimation</a:t>
            </a:r>
          </a:p>
          <a:p>
            <a:pPr>
              <a:buFontTx/>
              <a:buChar char="-"/>
            </a:pPr>
            <a:r>
              <a:rPr lang="en-GB" dirty="0"/>
              <a:t>Linear models, ensemble models and kernel functions</a:t>
            </a:r>
          </a:p>
          <a:p>
            <a:pPr>
              <a:buFontTx/>
              <a:buChar char="-"/>
            </a:pPr>
            <a:r>
              <a:rPr lang="en-GB" dirty="0"/>
              <a:t>Artificial Neural Networks</a:t>
            </a:r>
          </a:p>
          <a:p>
            <a:pPr>
              <a:buFontTx/>
              <a:buChar char="-"/>
            </a:pPr>
            <a:r>
              <a:rPr lang="en-GB" dirty="0"/>
              <a:t>Deep Neural Networks (DNN) and Deep Learning (DL)</a:t>
            </a:r>
          </a:p>
          <a:p>
            <a:pPr>
              <a:buFontTx/>
              <a:buChar char="-"/>
            </a:pPr>
            <a:r>
              <a:rPr lang="en-GB" dirty="0"/>
              <a:t>Convolutional Neural Networks (CNNs)</a:t>
            </a:r>
          </a:p>
          <a:p>
            <a:pPr>
              <a:buFontTx/>
              <a:buChar char="-"/>
            </a:pPr>
            <a:r>
              <a:rPr lang="en-GB" dirty="0"/>
              <a:t>Responsible machine learning and ethical considerations</a:t>
            </a:r>
          </a:p>
          <a:p>
            <a:pPr>
              <a:buFontTx/>
              <a:buChar char="-"/>
            </a:pPr>
            <a:r>
              <a:rPr lang="en-GB" dirty="0"/>
              <a:t>Applications in neuroscience and neuroscience-inspired machine learning </a:t>
            </a:r>
            <a:endParaRPr lang="en-US" dirty="0"/>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8C99442-21FA-9B62-4268-0779E943191E}"/>
                  </a:ext>
                </a:extLst>
              </p14:cNvPr>
              <p14:cNvContentPartPr/>
              <p14:nvPr/>
            </p14:nvContentPartPr>
            <p14:xfrm>
              <a:off x="3446280" y="3198240"/>
              <a:ext cx="3433680" cy="1157400"/>
            </p14:xfrm>
          </p:contentPart>
        </mc:Choice>
        <mc:Fallback>
          <p:pic>
            <p:nvPicPr>
              <p:cNvPr id="5" name="Ink 4">
                <a:extLst>
                  <a:ext uri="{FF2B5EF4-FFF2-40B4-BE49-F238E27FC236}">
                    <a16:creationId xmlns:a16="http://schemas.microsoft.com/office/drawing/2014/main" id="{B8C99442-21FA-9B62-4268-0779E943191E}"/>
                  </a:ext>
                </a:extLst>
              </p:cNvPr>
              <p:cNvPicPr/>
              <p:nvPr/>
            </p:nvPicPr>
            <p:blipFill>
              <a:blip r:embed="rId3"/>
              <a:stretch>
                <a:fillRect/>
              </a:stretch>
            </p:blipFill>
            <p:spPr>
              <a:xfrm>
                <a:off x="3436920" y="3188880"/>
                <a:ext cx="3452400" cy="1176120"/>
              </a:xfrm>
              <a:prstGeom prst="rect">
                <a:avLst/>
              </a:prstGeom>
            </p:spPr>
          </p:pic>
        </mc:Fallback>
      </mc:AlternateContent>
    </p:spTree>
    <p:extLst>
      <p:ext uri="{BB962C8B-B14F-4D97-AF65-F5344CB8AC3E}">
        <p14:creationId xmlns:p14="http://schemas.microsoft.com/office/powerpoint/2010/main" val="162670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US"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600"/>
              </a:spcAft>
            </a:pPr>
            <a:r>
              <a:rPr lang="en-US" sz="2400" dirty="0"/>
              <a:t>10 teaching sessions </a:t>
            </a:r>
          </a:p>
          <a:p>
            <a:pPr lvl="1">
              <a:spcAft>
                <a:spcPts val="600"/>
              </a:spcAft>
            </a:pPr>
            <a:r>
              <a:rPr lang="en-US" sz="1800" dirty="0"/>
              <a:t>Two primary tutorials and workshops (to provide background and primary programming and data handling/visualization skills) </a:t>
            </a:r>
          </a:p>
          <a:p>
            <a:pPr lvl="1">
              <a:spcAft>
                <a:spcPts val="600"/>
              </a:spcAft>
            </a:pPr>
            <a:r>
              <a:rPr lang="en-US" sz="1800" dirty="0"/>
              <a:t>2 hours lectures (Mon-Fri; 10-12:00) for two weeks in January 2024.</a:t>
            </a:r>
          </a:p>
          <a:p>
            <a:pPr lvl="1">
              <a:spcAft>
                <a:spcPts val="600"/>
              </a:spcAft>
            </a:pPr>
            <a:r>
              <a:rPr lang="en-US" sz="1800" dirty="0"/>
              <a:t>3 hours lab experiments (support by TAs)</a:t>
            </a:r>
          </a:p>
          <a:p>
            <a:pPr lvl="1">
              <a:spcAft>
                <a:spcPts val="600"/>
              </a:spcAft>
            </a:pPr>
            <a:r>
              <a:rPr lang="en-US" sz="1800" dirty="0"/>
              <a:t>1 final project (modeling and machine learning experiment on a small dataset)</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82A9FB0-022E-F3DD-C700-C3D24BF88BE9}"/>
                  </a:ext>
                </a:extLst>
              </p14:cNvPr>
              <p14:cNvContentPartPr/>
              <p14:nvPr/>
            </p14:nvContentPartPr>
            <p14:xfrm>
              <a:off x="669960" y="2593080"/>
              <a:ext cx="1110240" cy="938880"/>
            </p14:xfrm>
          </p:contentPart>
        </mc:Choice>
        <mc:Fallback>
          <p:pic>
            <p:nvPicPr>
              <p:cNvPr id="5" name="Ink 4">
                <a:extLst>
                  <a:ext uri="{FF2B5EF4-FFF2-40B4-BE49-F238E27FC236}">
                    <a16:creationId xmlns:a16="http://schemas.microsoft.com/office/drawing/2014/main" id="{182A9FB0-022E-F3DD-C700-C3D24BF88BE9}"/>
                  </a:ext>
                </a:extLst>
              </p:cNvPr>
              <p:cNvPicPr/>
              <p:nvPr/>
            </p:nvPicPr>
            <p:blipFill>
              <a:blip r:embed="rId3"/>
              <a:stretch>
                <a:fillRect/>
              </a:stretch>
            </p:blipFill>
            <p:spPr>
              <a:xfrm>
                <a:off x="660600" y="2583720"/>
                <a:ext cx="1128960" cy="957600"/>
              </a:xfrm>
              <a:prstGeom prst="rect">
                <a:avLst/>
              </a:prstGeom>
            </p:spPr>
          </p:pic>
        </mc:Fallback>
      </mc:AlternateContent>
    </p:spTree>
    <p:extLst>
      <p:ext uri="{BB962C8B-B14F-4D97-AF65-F5344CB8AC3E}">
        <p14:creationId xmlns:p14="http://schemas.microsoft.com/office/powerpoint/2010/main" val="59276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US" dirty="0"/>
              <a:t>Syntenic data and programmatical generated data to demonstrate the concepts </a:t>
            </a:r>
          </a:p>
          <a:p>
            <a:r>
              <a:rPr lang="en-US" dirty="0"/>
              <a:t>In home monitoring data in a dementia cohort study (movement, sleep, physiology and associated healthcare events) in the form of numerical time-series data. (Final Project)</a:t>
            </a:r>
          </a:p>
          <a:p>
            <a:r>
              <a:rPr lang="en-US" dirty="0"/>
              <a:t>Benchmark imaging data (non-medical) such as CIFAR-10</a:t>
            </a:r>
          </a:p>
          <a:p>
            <a:r>
              <a:rPr lang="en-US" dirty="0"/>
              <a:t>Publicly available clinical/experimental datasets</a:t>
            </a:r>
          </a:p>
          <a:p>
            <a:pPr lvl="1"/>
            <a:r>
              <a:rPr lang="en-US" sz="2000" dirty="0"/>
              <a:t>e.g. </a:t>
            </a:r>
            <a:r>
              <a:rPr lang="en-US" sz="2000" dirty="0" err="1"/>
              <a:t>Physionet.org</a:t>
            </a:r>
            <a:endParaRPr lang="en-US" sz="200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B29DE18-0B5A-DA07-4FF8-38881D73A163}"/>
                  </a:ext>
                </a:extLst>
              </p14:cNvPr>
              <p14:cNvContentPartPr/>
              <p14:nvPr/>
            </p14:nvContentPartPr>
            <p14:xfrm>
              <a:off x="1585800" y="1547640"/>
              <a:ext cx="6436800" cy="3148920"/>
            </p14:xfrm>
          </p:contentPart>
        </mc:Choice>
        <mc:Fallback>
          <p:pic>
            <p:nvPicPr>
              <p:cNvPr id="5" name="Ink 4">
                <a:extLst>
                  <a:ext uri="{FF2B5EF4-FFF2-40B4-BE49-F238E27FC236}">
                    <a16:creationId xmlns:a16="http://schemas.microsoft.com/office/drawing/2014/main" id="{4B29DE18-0B5A-DA07-4FF8-38881D73A163}"/>
                  </a:ext>
                </a:extLst>
              </p:cNvPr>
              <p:cNvPicPr/>
              <p:nvPr/>
            </p:nvPicPr>
            <p:blipFill>
              <a:blip r:embed="rId3"/>
              <a:stretch>
                <a:fillRect/>
              </a:stretch>
            </p:blipFill>
            <p:spPr>
              <a:xfrm>
                <a:off x="1576440" y="1538280"/>
                <a:ext cx="6455520" cy="3167640"/>
              </a:xfrm>
              <a:prstGeom prst="rect">
                <a:avLst/>
              </a:prstGeom>
            </p:spPr>
          </p:pic>
        </mc:Fallback>
      </mc:AlternateContent>
    </p:spTree>
    <p:extLst>
      <p:ext uri="{BB962C8B-B14F-4D97-AF65-F5344CB8AC3E}">
        <p14:creationId xmlns:p14="http://schemas.microsoft.com/office/powerpoint/2010/main" val="558568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US"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𝑃𝑦𝑡h𝑜𝑛</m:t>
                    </m:r>
                  </m:oMath>
                </a14:m>
                <a:r>
                  <a:rPr lang="en-US" dirty="0"/>
                  <a:t> and common machine learning libraries in </a:t>
                </a:r>
                <a14:m>
                  <m:oMath xmlns:m="http://schemas.openxmlformats.org/officeDocument/2006/math">
                    <m:r>
                      <a:rPr lang="en-US" i="1" dirty="0" smtClean="0">
                        <a:latin typeface="Cambria Math" panose="02040503050406030204" pitchFamily="18" charset="0"/>
                      </a:rPr>
                      <m:t>𝑃𝑦𝑡h𝑜𝑛</m:t>
                    </m:r>
                  </m:oMath>
                </a14:m>
                <a:r>
                  <a:rPr lang="en-US" dirty="0"/>
                  <a:t> including </a:t>
                </a:r>
                <a14:m>
                  <m:oMath xmlns:m="http://schemas.openxmlformats.org/officeDocument/2006/math">
                    <m:r>
                      <a:rPr lang="en-US" i="1" dirty="0" smtClean="0">
                        <a:latin typeface="Cambria Math" panose="02040503050406030204" pitchFamily="18" charset="0"/>
                      </a:rPr>
                      <m:t>𝑆𝑐𝑖𝑘𝑖𝑡</m:t>
                    </m:r>
                    <m:r>
                      <a:rPr lang="en-US" i="1" dirty="0" smtClean="0">
                        <a:latin typeface="Cambria Math" panose="02040503050406030204" pitchFamily="18" charset="0"/>
                      </a:rPr>
                      <m:t>−</m:t>
                    </m:r>
                    <m:r>
                      <a:rPr lang="en-US" i="1" dirty="0" smtClean="0">
                        <a:latin typeface="Cambria Math" panose="02040503050406030204" pitchFamily="18" charset="0"/>
                      </a:rPr>
                      <m:t>𝑙𝑒𝑎𝑟𝑛</m:t>
                    </m:r>
                  </m:oMath>
                </a14:m>
                <a:r>
                  <a:rPr lang="en-US" dirty="0"/>
                  <a:t> and </a:t>
                </a:r>
                <a14:m>
                  <m:oMath xmlns:m="http://schemas.openxmlformats.org/officeDocument/2006/math">
                    <m:r>
                      <a:rPr lang="en-US" i="1" dirty="0" smtClean="0">
                        <a:latin typeface="Cambria Math" panose="02040503050406030204" pitchFamily="18" charset="0"/>
                      </a:rPr>
                      <m:t>𝑃𝑦𝑇𝑜𝑟𝑐h</m:t>
                    </m:r>
                  </m:oMath>
                </a14:m>
                <a:endParaRPr lang="en-US"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878" y="2849479"/>
            <a:ext cx="914326" cy="997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952" y="2789372"/>
            <a:ext cx="2235324" cy="11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596799"/>
            <a:ext cx="1967953" cy="1061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3C00148-4FF6-748E-0A3B-27CCEEC21CC3}"/>
                  </a:ext>
                </a:extLst>
              </p14:cNvPr>
              <p14:cNvContentPartPr/>
              <p14:nvPr/>
            </p14:nvContentPartPr>
            <p14:xfrm>
              <a:off x="1470240" y="3727440"/>
              <a:ext cx="6390360" cy="1266480"/>
            </p14:xfrm>
          </p:contentPart>
        </mc:Choice>
        <mc:Fallback>
          <p:pic>
            <p:nvPicPr>
              <p:cNvPr id="5" name="Ink 4">
                <a:extLst>
                  <a:ext uri="{FF2B5EF4-FFF2-40B4-BE49-F238E27FC236}">
                    <a16:creationId xmlns:a16="http://schemas.microsoft.com/office/drawing/2014/main" id="{B3C00148-4FF6-748E-0A3B-27CCEEC21CC3}"/>
                  </a:ext>
                </a:extLst>
              </p:cNvPr>
              <p:cNvPicPr/>
              <p:nvPr/>
            </p:nvPicPr>
            <p:blipFill>
              <a:blip r:embed="rId7"/>
              <a:stretch>
                <a:fillRect/>
              </a:stretch>
            </p:blipFill>
            <p:spPr>
              <a:xfrm>
                <a:off x="1460880" y="3718080"/>
                <a:ext cx="6409080" cy="1285200"/>
              </a:xfrm>
              <a:prstGeom prst="rect">
                <a:avLst/>
              </a:prstGeom>
            </p:spPr>
          </p:pic>
        </mc:Fallback>
      </mc:AlternateContent>
    </p:spTree>
    <p:extLst>
      <p:ext uri="{BB962C8B-B14F-4D97-AF65-F5344CB8AC3E}">
        <p14:creationId xmlns:p14="http://schemas.microsoft.com/office/powerpoint/2010/main" val="67272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US"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4256"/>
            <a:ext cx="1409382" cy="1626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48" y="3081757"/>
            <a:ext cx="3370110" cy="2169342"/>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647" y="1258164"/>
            <a:ext cx="4655984" cy="3647187"/>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US"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a:p>
        </p:txBody>
      </p:sp>
      <p:pic>
        <p:nvPicPr>
          <p:cNvPr id="5" name="Picture 4" descr="A group of women's headshots&#10;&#10;Description automatically generated">
            <a:extLst>
              <a:ext uri="{FF2B5EF4-FFF2-40B4-BE49-F238E27FC236}">
                <a16:creationId xmlns:a16="http://schemas.microsoft.com/office/drawing/2014/main" id="{AD2DE6AB-899E-FB3F-E08D-35A6BFB23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45332"/>
            <a:ext cx="7772400" cy="3228665"/>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US" dirty="0"/>
              <a:t>Frequently Asked Questions</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US" dirty="0"/>
              <a:t>I don’t know Python. Can I take this module? </a:t>
            </a:r>
          </a:p>
          <a:p>
            <a:pPr lvl="1"/>
            <a:r>
              <a:rPr lang="en-US" sz="2000" dirty="0">
                <a:solidFill>
                  <a:srgbClr val="7030A0"/>
                </a:solidFill>
              </a:rPr>
              <a:t>Yes, we will provide an introductory lecture/workshop on Python (at the level that is required for this module). </a:t>
            </a:r>
          </a:p>
          <a:p>
            <a:pPr marL="380985" lvl="1" indent="0">
              <a:buNone/>
            </a:pPr>
            <a:endParaRPr lang="en-US" sz="2000" dirty="0">
              <a:solidFill>
                <a:srgbClr val="7030A0"/>
              </a:solidFill>
            </a:endParaRPr>
          </a:p>
          <a:p>
            <a:r>
              <a:rPr lang="en-US" dirty="0"/>
              <a:t>I haven’t done any programming before. Can I still take this module?</a:t>
            </a:r>
          </a:p>
          <a:p>
            <a:pPr lvl="1"/>
            <a:r>
              <a:rPr lang="en-US" sz="200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spTree>
    <p:extLst>
      <p:ext uri="{BB962C8B-B14F-4D97-AF65-F5344CB8AC3E}">
        <p14:creationId xmlns:p14="http://schemas.microsoft.com/office/powerpoint/2010/main" val="274969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US" dirty="0"/>
              <a:t>Frequently Asked Questions</a:t>
            </a:r>
            <a:endParaRPr lang="en-GB" dirty="0"/>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US" dirty="0"/>
              <a:t>Machine learning seems to involve a lot of mathematics, especially statistics and probability. Do I need to know all these before taking this module?</a:t>
            </a:r>
          </a:p>
          <a:p>
            <a:pPr lvl="1"/>
            <a:r>
              <a:rPr lang="en-US" sz="200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US" sz="2000" dirty="0">
                <a:solidFill>
                  <a:srgbClr val="7030A0"/>
                </a:solidFill>
              </a:rPr>
              <a:t>Learning mathematical concepts in a group is often easier.</a:t>
            </a:r>
          </a:p>
          <a:p>
            <a:pPr lvl="1"/>
            <a:r>
              <a:rPr lang="en-US" sz="2000" dirty="0">
                <a:solidFill>
                  <a:srgbClr val="7030A0"/>
                </a:solidFill>
              </a:rPr>
              <a:t>We will focus on concepts and skills that won’t be easy to find/learn by watching a series of online videos. </a:t>
            </a:r>
          </a:p>
          <a:p>
            <a:endParaRPr lang="en-GB"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Tree>
    <p:extLst>
      <p:ext uri="{BB962C8B-B14F-4D97-AF65-F5344CB8AC3E}">
        <p14:creationId xmlns:p14="http://schemas.microsoft.com/office/powerpoint/2010/main" val="198160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US"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US" dirty="0"/>
              <a:t>Image processing and machine learning for medical imaging</a:t>
            </a:r>
          </a:p>
          <a:p>
            <a:r>
              <a:rPr lang="en-US" dirty="0"/>
              <a:t>Natural language processing and text analysis</a:t>
            </a:r>
          </a:p>
          <a:p>
            <a:r>
              <a:rPr lang="en-US" dirty="0"/>
              <a:t>Advanced machine learning and deep learning concepts such as transfer learning, generative models (some of these will be covered in an optional series after the module)</a:t>
            </a:r>
          </a:p>
          <a:p>
            <a:r>
              <a:rPr lang="en-US" dirty="0"/>
              <a:t>Signal processing and feature engineering for specific modalities/data such as EEG, ECG,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609197B-2F41-9E5B-92E9-CF4C405897FC}"/>
                  </a:ext>
                </a:extLst>
              </p14:cNvPr>
              <p14:cNvContentPartPr/>
              <p14:nvPr/>
            </p14:nvContentPartPr>
            <p14:xfrm>
              <a:off x="1443600" y="1440360"/>
              <a:ext cx="2822400" cy="2156760"/>
            </p14:xfrm>
          </p:contentPart>
        </mc:Choice>
        <mc:Fallback>
          <p:pic>
            <p:nvPicPr>
              <p:cNvPr id="5" name="Ink 4">
                <a:extLst>
                  <a:ext uri="{FF2B5EF4-FFF2-40B4-BE49-F238E27FC236}">
                    <a16:creationId xmlns:a16="http://schemas.microsoft.com/office/drawing/2014/main" id="{B609197B-2F41-9E5B-92E9-CF4C405897FC}"/>
                  </a:ext>
                </a:extLst>
              </p:cNvPr>
              <p:cNvPicPr/>
              <p:nvPr/>
            </p:nvPicPr>
            <p:blipFill>
              <a:blip r:embed="rId3"/>
              <a:stretch>
                <a:fillRect/>
              </a:stretch>
            </p:blipFill>
            <p:spPr>
              <a:xfrm>
                <a:off x="1434240" y="1431000"/>
                <a:ext cx="2841120" cy="2175480"/>
              </a:xfrm>
              <a:prstGeom prst="rect">
                <a:avLst/>
              </a:prstGeom>
            </p:spPr>
          </p:pic>
        </mc:Fallback>
      </mc:AlternateContent>
    </p:spTree>
    <p:extLst>
      <p:ext uri="{BB962C8B-B14F-4D97-AF65-F5344CB8AC3E}">
        <p14:creationId xmlns:p14="http://schemas.microsoft.com/office/powerpoint/2010/main" val="1680376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altLang="x-none" smtClean="0"/>
              <a:pPr>
                <a:defRPr/>
              </a:pPr>
              <a:t>3</a:t>
            </a:fld>
            <a:endParaRPr lang="en-GB" altLang="x-none"/>
          </a:p>
        </p:txBody>
      </p:sp>
      <p:sp>
        <p:nvSpPr>
          <p:cNvPr id="3" name="Rectangle 2">
            <a:extLst>
              <a:ext uri="{FF2B5EF4-FFF2-40B4-BE49-F238E27FC236}">
                <a16:creationId xmlns:a16="http://schemas.microsoft.com/office/drawing/2014/main" id="{E90831DD-D3A6-284C-87C1-815982C863B2}"/>
              </a:ext>
            </a:extLst>
          </p:cNvPr>
          <p:cNvSpPr/>
          <p:nvPr/>
        </p:nvSpPr>
        <p:spPr>
          <a:xfrm>
            <a:off x="467544" y="675519"/>
            <a:ext cx="5220580" cy="4093428"/>
          </a:xfrm>
          <a:prstGeom prst="rect">
            <a:avLst/>
          </a:prstGeom>
        </p:spPr>
        <p:txBody>
          <a:bodyPr wrap="square">
            <a:spAutoFit/>
          </a:bodyPr>
          <a:lstStyle/>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Yaté</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a:t>
            </a:r>
            <a:r>
              <a:rPr lang="en-GB" sz="2000" dirty="0">
                <a:solidFill>
                  <a:srgbClr val="2F2E2C"/>
                </a:solidFill>
                <a:latin typeface="Gill Sans MT" panose="020B0502020104020203" pitchFamily="34" charset="77"/>
              </a:rPr>
              <a:t> </a:t>
            </a:r>
            <a:br>
              <a:rPr lang="en-GB" sz="1200" dirty="0">
                <a:solidFill>
                  <a:srgbClr val="2F2E2C"/>
                </a:solidFill>
                <a:latin typeface="Gill Sans MT" panose="020B0502020104020203" pitchFamily="34" charset="77"/>
              </a:rPr>
            </a:br>
            <a:r>
              <a:rPr lang="en-GB" sz="1200" dirty="0">
                <a:solidFill>
                  <a:srgbClr val="2F2E2C"/>
                </a:solidFill>
                <a:latin typeface="Gill Sans MT" panose="020B0502020104020203" pitchFamily="34" charset="77"/>
              </a:rPr>
              <a:t>(SUBTITLE: “I have come for the bounty on </a:t>
            </a:r>
            <a:r>
              <a:rPr lang="en-GB" sz="1200" u="sng" dirty="0">
                <a:solidFill>
                  <a:srgbClr val="C00000"/>
                </a:solidFill>
                <a:latin typeface="Gill Sans MT" panose="020B0502020104020203" pitchFamily="34" charset="77"/>
              </a:rPr>
              <a:t>this </a:t>
            </a:r>
            <a:r>
              <a:rPr lang="en-GB" sz="1200" u="sng" dirty="0" err="1">
                <a:solidFill>
                  <a:srgbClr val="C00000"/>
                </a:solidFill>
                <a:latin typeface="Gill Sans MT" panose="020B0502020104020203" pitchFamily="34" charset="77"/>
              </a:rPr>
              <a:t>Wookiee</a:t>
            </a:r>
            <a:r>
              <a:rPr lang="en-GB" sz="1200" dirty="0">
                <a:solidFill>
                  <a:srgbClr val="2F2E2C"/>
                </a:solidFill>
                <a:latin typeface="Gill Sans MT" panose="020B0502020104020203" pitchFamily="34" charset="77"/>
              </a:rPr>
              <a:t>.”)</a:t>
            </a:r>
          </a:p>
          <a:p>
            <a:endParaRPr lang="en-GB" sz="1200" i="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i="1" dirty="0">
                <a:solidFill>
                  <a:srgbClr val="2F2E2C"/>
                </a:solidFill>
                <a:latin typeface="Gill Sans MT" panose="020B0502020104020203" pitchFamily="34" charset="77"/>
              </a:rPr>
              <a:t>relays this message and Jabba says he’ll offer 25,000 for Chewie.</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Yotó</a:t>
            </a:r>
            <a:r>
              <a:rPr lang="en-GB" sz="1200" i="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(SUBTITLE: </a:t>
            </a:r>
            <a:r>
              <a:rPr lang="en-GB" sz="1200" dirty="0">
                <a:latin typeface="Gill Sans MT" panose="020B0502020104020203" pitchFamily="34" charset="77"/>
              </a:rPr>
              <a:t>“</a:t>
            </a:r>
            <a:r>
              <a:rPr lang="en-GB" sz="1200" u="sng" dirty="0">
                <a:solidFill>
                  <a:srgbClr val="C00000"/>
                </a:solidFill>
                <a:latin typeface="Gill Sans MT" panose="020B0502020104020203" pitchFamily="34" charset="77"/>
              </a:rPr>
              <a:t>50,000</a:t>
            </a:r>
            <a:r>
              <a:rPr lang="en-GB" sz="1200" dirty="0">
                <a:solidFill>
                  <a:srgbClr val="2F2E2C"/>
                </a:solidFill>
                <a:latin typeface="Gill Sans MT" panose="020B0502020104020203" pitchFamily="34" charset="77"/>
              </a:rPr>
              <a:t>, </a:t>
            </a:r>
            <a:r>
              <a:rPr lang="en-GB" sz="1200" u="sng" dirty="0">
                <a:solidFill>
                  <a:srgbClr val="C00000"/>
                </a:solidFill>
                <a:latin typeface="Gill Sans MT" panose="020B0502020104020203" pitchFamily="34" charset="77"/>
              </a:rPr>
              <a:t>no less</a:t>
            </a:r>
            <a:r>
              <a:rPr lang="en-GB" sz="1200" dirty="0">
                <a:solidFill>
                  <a:srgbClr val="2F2E2C"/>
                </a:solidFill>
                <a:latin typeface="Gill Sans MT" panose="020B0502020104020203" pitchFamily="34" charset="77"/>
              </a:rPr>
              <a:t>.”)</a:t>
            </a:r>
          </a:p>
          <a:p>
            <a:r>
              <a:rPr lang="en-GB" sz="1200" i="1" dirty="0">
                <a:latin typeface="Gill Sans MT" panose="020B0502020104020203" pitchFamily="34" charset="77"/>
              </a:rPr>
              <a:t>C-3PO</a:t>
            </a:r>
            <a:r>
              <a:rPr lang="en-GB" sz="1200" i="1" dirty="0">
                <a:solidFill>
                  <a:srgbClr val="2F2E2C"/>
                </a:solidFill>
                <a:latin typeface="Gill Sans MT" panose="020B0502020104020203" pitchFamily="34" charset="77"/>
              </a:rPr>
              <a:t> relays this message and Jabba asks why he should pay so much.</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Eí</a:t>
            </a:r>
            <a:r>
              <a:rPr lang="en-GB" sz="2000" i="1" dirty="0">
                <a:solidFill>
                  <a:srgbClr val="2F2E2C"/>
                </a:solidFill>
                <a:latin typeface="Gill Sans MT" panose="020B0502020104020203" pitchFamily="34" charset="77"/>
              </a:rPr>
              <a:t> </a:t>
            </a:r>
            <a:r>
              <a:rPr lang="en-GB" sz="2000" i="1" dirty="0" err="1">
                <a:solidFill>
                  <a:srgbClr val="C00000"/>
                </a:solidFill>
                <a:latin typeface="Gill Sans MT" panose="020B0502020104020203" pitchFamily="34" charset="77"/>
              </a:rPr>
              <a:t>yóto</a:t>
            </a:r>
            <a:r>
              <a:rPr lang="en-GB" sz="2000" i="1" dirty="0">
                <a:solidFill>
                  <a:srgbClr val="2F2E2C"/>
                </a:solidFill>
                <a:latin typeface="Gill Sans MT" panose="020B0502020104020203" pitchFamily="34" charset="77"/>
              </a:rPr>
              <a:t>.</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pulls out a bomb and activates it.</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Because he’s holding a thermal detonator!</a:t>
            </a:r>
          </a:p>
          <a:p>
            <a:r>
              <a:rPr lang="en-GB" sz="1200" i="1" dirty="0">
                <a:solidFill>
                  <a:srgbClr val="2F2E2C"/>
                </a:solidFill>
                <a:latin typeface="Gill Sans MT" panose="020B0502020104020203" pitchFamily="34" charset="77"/>
              </a:rPr>
              <a:t>Jabba is impressed by this and offers 35,000.</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b="1" dirty="0">
                <a:solidFill>
                  <a:srgbClr val="2F2E2C"/>
                </a:solidFill>
                <a:latin typeface="Gill Sans MT" panose="020B0502020104020203" pitchFamily="34" charset="77"/>
              </a:rPr>
              <a:t>Leia:</a:t>
            </a:r>
            <a:r>
              <a:rPr lang="en-GB" sz="1200" dirty="0">
                <a:solidFill>
                  <a:srgbClr val="2F2E2C"/>
                </a:solidFill>
                <a:latin typeface="Gill Sans MT" panose="020B0502020104020203" pitchFamily="34" charset="77"/>
              </a:rPr>
              <a:t> </a:t>
            </a:r>
            <a:r>
              <a:rPr lang="en-GB" sz="2000" i="1" dirty="0" err="1">
                <a:solidFill>
                  <a:srgbClr val="2F2E2C"/>
                </a:solidFill>
                <a:latin typeface="Gill Sans MT" panose="020B0502020104020203" pitchFamily="34" charset="77"/>
              </a:rPr>
              <a:t>Yató</a:t>
            </a:r>
            <a:r>
              <a:rPr lang="en-GB" sz="2000" i="1" dirty="0">
                <a:solidFill>
                  <a:srgbClr val="2F2E2C"/>
                </a:solidFill>
                <a:latin typeface="Gill Sans MT" panose="020B0502020104020203" pitchFamily="34" charset="77"/>
              </a:rPr>
              <a:t> cha.</a:t>
            </a:r>
            <a:endParaRPr lang="en-GB" sz="2000" dirty="0">
              <a:solidFill>
                <a:srgbClr val="2F2E2C"/>
              </a:solidFill>
              <a:latin typeface="Gill Sans MT" panose="020B0502020104020203" pitchFamily="34" charset="77"/>
            </a:endParaRPr>
          </a:p>
          <a:p>
            <a:r>
              <a:rPr lang="en-GB" sz="1200" i="1" dirty="0">
                <a:solidFill>
                  <a:srgbClr val="2F2E2C"/>
                </a:solidFill>
                <a:latin typeface="Gill Sans MT" panose="020B0502020104020203" pitchFamily="34" charset="77"/>
              </a:rPr>
              <a:t>The above isn’t subtitled, but Leia deactivates the bomb and puts it away.</a:t>
            </a:r>
            <a:endParaRPr lang="en-GB" sz="1200" dirty="0">
              <a:solidFill>
                <a:srgbClr val="2F2E2C"/>
              </a:solidFill>
              <a:latin typeface="Gill Sans MT" panose="020B0502020104020203" pitchFamily="34" charset="77"/>
            </a:endParaRPr>
          </a:p>
          <a:p>
            <a:endParaRPr lang="en-GB" sz="1200" b="1" dirty="0">
              <a:solidFill>
                <a:srgbClr val="2F2E2C"/>
              </a:solidFill>
              <a:latin typeface="Gill Sans MT" panose="020B0502020104020203" pitchFamily="34" charset="77"/>
            </a:endParaRPr>
          </a:p>
          <a:p>
            <a:r>
              <a:rPr lang="en-GB" sz="1200" i="1" dirty="0">
                <a:latin typeface="Gill Sans MT" panose="020B0502020104020203" pitchFamily="34" charset="77"/>
              </a:rPr>
              <a:t>C-3PO </a:t>
            </a:r>
            <a:r>
              <a:rPr lang="en-GB" sz="1200" b="1" dirty="0">
                <a:solidFill>
                  <a:srgbClr val="2F2E2C"/>
                </a:solidFill>
                <a:latin typeface="Gill Sans MT" panose="020B0502020104020203" pitchFamily="34" charset="77"/>
              </a:rPr>
              <a:t>:</a:t>
            </a:r>
            <a:r>
              <a:rPr lang="en-GB" sz="1200" dirty="0">
                <a:solidFill>
                  <a:srgbClr val="2F2E2C"/>
                </a:solidFill>
                <a:latin typeface="Gill Sans MT" panose="020B0502020104020203" pitchFamily="34" charset="77"/>
              </a:rPr>
              <a:t> He agrees.</a:t>
            </a:r>
          </a:p>
          <a:p>
            <a:r>
              <a:rPr lang="en-GB" sz="1200" i="1" dirty="0">
                <a:solidFill>
                  <a:srgbClr val="2F2E2C"/>
                </a:solidFill>
                <a:latin typeface="Gill Sans MT" panose="020B0502020104020203" pitchFamily="34" charset="77"/>
              </a:rPr>
              <a:t>Order is restored.</a:t>
            </a:r>
            <a:endParaRPr lang="en-GB" sz="140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457200" y="525831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BDA0A1F-C3F8-F4E3-73AD-EA7F3D8460B3}"/>
              </a:ext>
            </a:extLst>
          </p:cNvPr>
          <p:cNvPicPr>
            <a:picLocks noChangeAspect="1"/>
          </p:cNvPicPr>
          <p:nvPr/>
        </p:nvPicPr>
        <p:blipFill>
          <a:blip r:embed="rId3"/>
          <a:stretch>
            <a:fillRect/>
          </a:stretch>
        </p:blipFill>
        <p:spPr>
          <a:xfrm>
            <a:off x="6168277" y="792290"/>
            <a:ext cx="1997968" cy="2497460"/>
          </a:xfrm>
          <a:prstGeom prst="rect">
            <a:avLst/>
          </a:prstGeom>
        </p:spPr>
      </p:pic>
      <p:pic>
        <p:nvPicPr>
          <p:cNvPr id="8" name="Picture 7">
            <a:extLst>
              <a:ext uri="{FF2B5EF4-FFF2-40B4-BE49-F238E27FC236}">
                <a16:creationId xmlns:a16="http://schemas.microsoft.com/office/drawing/2014/main" id="{60E07509-C4C8-9ABE-6307-0EBC302E0A71}"/>
              </a:ext>
            </a:extLst>
          </p:cNvPr>
          <p:cNvPicPr>
            <a:picLocks noChangeAspect="1"/>
          </p:cNvPicPr>
          <p:nvPr/>
        </p:nvPicPr>
        <p:blipFill>
          <a:blip r:embed="rId4"/>
          <a:stretch>
            <a:fillRect/>
          </a:stretch>
        </p:blipFill>
        <p:spPr>
          <a:xfrm>
            <a:off x="6168277" y="3603049"/>
            <a:ext cx="2004123" cy="1125603"/>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US"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US" dirty="0"/>
              <a:t>Primary concepts and foundations of machine learning (statistical/probabilistic learning and deep learning models). </a:t>
            </a:r>
          </a:p>
          <a:p>
            <a:r>
              <a:rPr lang="en-US" dirty="0"/>
              <a:t>Some of basic/key models to design and develop supervised and unsupervised machine learning.</a:t>
            </a:r>
          </a:p>
          <a:p>
            <a:r>
              <a:rPr lang="en-US" dirty="0"/>
              <a:t>Cross-validation, hyperparameter </a:t>
            </a:r>
            <a:r>
              <a:rPr lang="en-US" dirty="0" err="1"/>
              <a:t>optimisation</a:t>
            </a:r>
            <a:r>
              <a:rPr lang="en-US" dirty="0"/>
              <a:t>, evaluation metrics</a:t>
            </a:r>
          </a:p>
          <a:p>
            <a:r>
              <a:rPr lang="en-US" dirty="0"/>
              <a:t>Hands-on skills and working with real-world data and designing/evaluating models with different real-world datasets.</a:t>
            </a:r>
          </a:p>
          <a:p>
            <a:endParaRPr lang="en-US" dirty="0"/>
          </a:p>
          <a:p>
            <a:r>
              <a:rPr lang="en-US"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3382AC7-9DEE-9AB6-8839-82974D6DC80A}"/>
                  </a:ext>
                </a:extLst>
              </p14:cNvPr>
              <p14:cNvContentPartPr/>
              <p14:nvPr/>
            </p14:nvContentPartPr>
            <p14:xfrm>
              <a:off x="1348200" y="4171320"/>
              <a:ext cx="5835600" cy="601920"/>
            </p14:xfrm>
          </p:contentPart>
        </mc:Choice>
        <mc:Fallback>
          <p:pic>
            <p:nvPicPr>
              <p:cNvPr id="5" name="Ink 4">
                <a:extLst>
                  <a:ext uri="{FF2B5EF4-FFF2-40B4-BE49-F238E27FC236}">
                    <a16:creationId xmlns:a16="http://schemas.microsoft.com/office/drawing/2014/main" id="{83382AC7-9DEE-9AB6-8839-82974D6DC80A}"/>
                  </a:ext>
                </a:extLst>
              </p:cNvPr>
              <p:cNvPicPr/>
              <p:nvPr/>
            </p:nvPicPr>
            <p:blipFill>
              <a:blip r:embed="rId3"/>
              <a:stretch>
                <a:fillRect/>
              </a:stretch>
            </p:blipFill>
            <p:spPr>
              <a:xfrm>
                <a:off x="1338840" y="4161960"/>
                <a:ext cx="5854320" cy="620640"/>
              </a:xfrm>
              <a:prstGeom prst="rect">
                <a:avLst/>
              </a:prstGeom>
            </p:spPr>
          </p:pic>
        </mc:Fallback>
      </mc:AlternateContent>
    </p:spTree>
    <p:extLst>
      <p:ext uri="{BB962C8B-B14F-4D97-AF65-F5344CB8AC3E}">
        <p14:creationId xmlns:p14="http://schemas.microsoft.com/office/powerpoint/2010/main" val="242714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dirty="0"/>
              <a:t>3 Marked Lab assignments (40%) </a:t>
            </a:r>
          </a:p>
          <a:p>
            <a:pPr lvl="1"/>
            <a:r>
              <a:rPr lang="en-GB" sz="2000" dirty="0"/>
              <a:t>Lab 5 (Friday)</a:t>
            </a:r>
          </a:p>
          <a:p>
            <a:pPr lvl="1"/>
            <a:r>
              <a:rPr lang="en-GB" sz="2000" dirty="0"/>
              <a:t>Lab 6 (Monday)</a:t>
            </a:r>
          </a:p>
          <a:p>
            <a:pPr lvl="1"/>
            <a:r>
              <a:rPr lang="en-GB" sz="2000" dirty="0"/>
              <a:t>Lab 8 (Wednesday) – this will be a 1-page report on a use-case that will be given to review/evaluate. </a:t>
            </a:r>
          </a:p>
          <a:p>
            <a:r>
              <a:rPr lang="en-GB" sz="2333" dirty="0"/>
              <a:t>Final project (60%)</a:t>
            </a:r>
          </a:p>
          <a:p>
            <a:pPr lvl="1"/>
            <a:r>
              <a:rPr lang="en-GB" sz="2000" dirty="0"/>
              <a:t>On the 2</a:t>
            </a:r>
            <a:r>
              <a:rPr lang="en-GB" sz="2000" baseline="30000" dirty="0"/>
              <a:t>nd</a:t>
            </a:r>
            <a:r>
              <a:rPr lang="en-GB" sz="2000" dirty="0"/>
              <a:t> week, we will give you a dataset and ask you to:</a:t>
            </a:r>
          </a:p>
          <a:p>
            <a:pPr lvl="2"/>
            <a:r>
              <a:rPr lang="en-GB" sz="2133" dirty="0"/>
              <a:t> Conduct a set of exploratory data analysis</a:t>
            </a:r>
          </a:p>
          <a:p>
            <a:pPr lvl="2"/>
            <a:r>
              <a:rPr lang="en-GB" sz="2133" dirty="0"/>
              <a:t> Develop a simple ML model and evaluated it</a:t>
            </a:r>
          </a:p>
          <a:p>
            <a:pPr lvl="2"/>
            <a:r>
              <a:rPr lang="en-GB" sz="2133" dirty="0"/>
              <a:t> Submissions on 31</a:t>
            </a:r>
            <a:r>
              <a:rPr lang="en-GB" sz="2133" baseline="30000" dirty="0"/>
              <a:t>st</a:t>
            </a:r>
            <a:r>
              <a:rPr lang="en-GB" sz="2133" dirty="0"/>
              <a:t> of January 2024 (5:00pm)</a:t>
            </a:r>
          </a:p>
          <a:p>
            <a:pPr lvl="2"/>
            <a:r>
              <a:rPr lang="en-GB" sz="2133" dirty="0"/>
              <a:t> Code with mark down in </a:t>
            </a:r>
            <a:r>
              <a:rPr lang="en-GB" sz="2133" dirty="0" err="1"/>
              <a:t>Jupyter</a:t>
            </a:r>
            <a:r>
              <a:rPr lang="en-GB" sz="2133" dirty="0"/>
              <a:t> notebook will be sufficient.</a:t>
            </a:r>
          </a:p>
          <a:p>
            <a:pPr lvl="2"/>
            <a:endParaRPr lang="en-GB" sz="2133"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99A5CEE-1133-2CB0-26F4-5B97B76906DE}"/>
                  </a:ext>
                </a:extLst>
              </p14:cNvPr>
              <p14:cNvContentPartPr/>
              <p14:nvPr/>
            </p14:nvContentPartPr>
            <p14:xfrm>
              <a:off x="612720" y="1480680"/>
              <a:ext cx="3694680" cy="3729240"/>
            </p14:xfrm>
          </p:contentPart>
        </mc:Choice>
        <mc:Fallback>
          <p:pic>
            <p:nvPicPr>
              <p:cNvPr id="5" name="Ink 4">
                <a:extLst>
                  <a:ext uri="{FF2B5EF4-FFF2-40B4-BE49-F238E27FC236}">
                    <a16:creationId xmlns:a16="http://schemas.microsoft.com/office/drawing/2014/main" id="{899A5CEE-1133-2CB0-26F4-5B97B76906DE}"/>
                  </a:ext>
                </a:extLst>
              </p:cNvPr>
              <p:cNvPicPr/>
              <p:nvPr/>
            </p:nvPicPr>
            <p:blipFill>
              <a:blip r:embed="rId3"/>
              <a:stretch>
                <a:fillRect/>
              </a:stretch>
            </p:blipFill>
            <p:spPr>
              <a:xfrm>
                <a:off x="603360" y="1471320"/>
                <a:ext cx="3713400" cy="3747960"/>
              </a:xfrm>
              <a:prstGeom prst="rect">
                <a:avLst/>
              </a:prstGeom>
            </p:spPr>
          </p:pic>
        </mc:Fallback>
      </mc:AlternateContent>
    </p:spTree>
    <p:extLst>
      <p:ext uri="{BB962C8B-B14F-4D97-AF65-F5344CB8AC3E}">
        <p14:creationId xmlns:p14="http://schemas.microsoft.com/office/powerpoint/2010/main" val="11795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799" y="1251390"/>
            <a:ext cx="1517234" cy="1997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2815525" y="3308837"/>
            <a:ext cx="1633781" cy="369332"/>
          </a:xfrm>
          <a:prstGeom prst="rect">
            <a:avLst/>
          </a:prstGeom>
          <a:noFill/>
        </p:spPr>
        <p:txBody>
          <a:bodyPr wrap="none" rtlCol="0">
            <a:spAutoFit/>
          </a:bodyPr>
          <a:lstStyle/>
          <a:p>
            <a:pPr algn="ctr"/>
            <a:r>
              <a:rPr lang="en-GB" sz="900" dirty="0"/>
              <a:t>Deep Learning</a:t>
            </a:r>
          </a:p>
          <a:p>
            <a:pPr algn="ctr"/>
            <a:r>
              <a:rPr lang="en-GB" sz="90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658777" y="4429451"/>
            <a:ext cx="6487225" cy="1015663"/>
          </a:xfrm>
          <a:prstGeom prst="rect">
            <a:avLst/>
          </a:prstGeom>
          <a:noFill/>
        </p:spPr>
        <p:txBody>
          <a:bodyPr wrap="none" rtlCol="0">
            <a:spAutoFit/>
          </a:bodyPr>
          <a:lstStyle/>
          <a:p>
            <a:r>
              <a:rPr lang="en-GB" sz="1200" b="1" dirty="0"/>
              <a:t>Preprints</a:t>
            </a:r>
            <a:r>
              <a:rPr lang="en-GB" sz="1200" dirty="0"/>
              <a:t>: </a:t>
            </a:r>
          </a:p>
          <a:p>
            <a:r>
              <a:rPr lang="en-GB" sz="1200" dirty="0"/>
              <a:t>Probabilistic Machine Learning: An Introduction, https://</a:t>
            </a:r>
            <a:r>
              <a:rPr lang="en-GB" sz="1200" dirty="0" err="1"/>
              <a:t>probml.github.io</a:t>
            </a:r>
            <a:r>
              <a:rPr lang="en-GB" sz="1200" dirty="0"/>
              <a:t>/</a:t>
            </a:r>
            <a:r>
              <a:rPr lang="en-GB" sz="1200" dirty="0" err="1"/>
              <a:t>pml</a:t>
            </a:r>
            <a:r>
              <a:rPr lang="en-GB" sz="1200" dirty="0"/>
              <a:t>-book/book1.html</a:t>
            </a:r>
          </a:p>
          <a:p>
            <a:r>
              <a:rPr lang="en-GB" sz="1200" dirty="0"/>
              <a:t>Deep learning: https://www.deeplearningbook.org</a:t>
            </a:r>
          </a:p>
          <a:p>
            <a:r>
              <a:rPr lang="en-GB" sz="1200" dirty="0"/>
              <a:t>Understanding Deep Learning, https://</a:t>
            </a:r>
            <a:r>
              <a:rPr lang="en-GB" sz="1200" dirty="0" err="1"/>
              <a:t>udlbook.github.io</a:t>
            </a:r>
            <a:r>
              <a:rPr lang="en-GB" sz="1200" dirty="0"/>
              <a:t>/</a:t>
            </a:r>
            <a:r>
              <a:rPr lang="en-GB" sz="1200" dirty="0" err="1"/>
              <a:t>udlbook</a:t>
            </a:r>
            <a:r>
              <a:rPr lang="en-GB" sz="1200" dirty="0"/>
              <a:t>/</a:t>
            </a:r>
          </a:p>
          <a:p>
            <a:r>
              <a:rPr lang="en-GB" sz="1200" dirty="0"/>
              <a:t>Dive into deep learning, https://d2l.ai/</a:t>
            </a:r>
            <a:r>
              <a:rPr lang="en-GB" sz="1200" dirty="0" err="1"/>
              <a:t>index.html</a:t>
            </a:r>
            <a:endParaRPr lang="en-GB" sz="120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516184" y="3306135"/>
            <a:ext cx="2083708" cy="369332"/>
          </a:xfrm>
          <a:prstGeom prst="rect">
            <a:avLst/>
          </a:prstGeom>
          <a:noFill/>
        </p:spPr>
        <p:txBody>
          <a:bodyPr wrap="square">
            <a:spAutoFit/>
          </a:bodyPr>
          <a:lstStyle/>
          <a:p>
            <a:pPr algn="ctr"/>
            <a:r>
              <a:rPr lang="en-GB" sz="900" dirty="0"/>
              <a:t>Probabilistic Machine Learning </a:t>
            </a:r>
            <a:br>
              <a:rPr lang="en-GB" sz="900" dirty="0"/>
            </a:br>
            <a:r>
              <a:rPr lang="en-GB" sz="90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175" y="1205192"/>
            <a:ext cx="1600622" cy="19987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6965035" y="3308341"/>
            <a:ext cx="1664762" cy="369332"/>
          </a:xfrm>
          <a:prstGeom prst="rect">
            <a:avLst/>
          </a:prstGeom>
          <a:noFill/>
        </p:spPr>
        <p:txBody>
          <a:bodyPr wrap="square">
            <a:spAutoFit/>
          </a:bodyPr>
          <a:lstStyle/>
          <a:p>
            <a:pPr algn="ctr"/>
            <a:r>
              <a:rPr lang="en-GB" sz="900" dirty="0"/>
              <a:t>Dive into Deep Learning </a:t>
            </a:r>
          </a:p>
          <a:p>
            <a:pPr algn="ctr"/>
            <a:r>
              <a:rPr lang="en-GB" sz="90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80" y="1251390"/>
            <a:ext cx="1760920" cy="19835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4733561" y="3308341"/>
            <a:ext cx="1953086" cy="369332"/>
          </a:xfrm>
          <a:prstGeom prst="rect">
            <a:avLst/>
          </a:prstGeom>
          <a:noFill/>
        </p:spPr>
        <p:txBody>
          <a:bodyPr wrap="square">
            <a:spAutoFit/>
          </a:bodyPr>
          <a:lstStyle/>
          <a:p>
            <a:pPr algn="ctr"/>
            <a:r>
              <a:rPr lang="en-GB" sz="90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071" y="1148595"/>
            <a:ext cx="1918066" cy="214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dirty="0"/>
              <a:t>Andrew Ng lecture notes: https://cs229.stanford.edu/lectures-spring2022/main_notes.pdf</a:t>
            </a:r>
          </a:p>
          <a:p>
            <a:r>
              <a:rPr lang="en-GB" dirty="0"/>
              <a:t>https://towardsdatascience.com/machine-learning/</a:t>
            </a:r>
          </a:p>
          <a:p>
            <a:endParaRPr lang="en-GB" dirty="0"/>
          </a:p>
          <a:p>
            <a:r>
              <a:rPr lang="en-GB" dirty="0"/>
              <a:t>Good online sources for questions/troubleshooting</a:t>
            </a:r>
          </a:p>
          <a:p>
            <a:pPr lvl="1"/>
            <a:r>
              <a:rPr lang="en-GB" sz="2000" dirty="0"/>
              <a:t>https://stackoverflow.com</a:t>
            </a:r>
          </a:p>
          <a:p>
            <a:pPr lvl="1"/>
            <a:r>
              <a:rPr lang="en-GB" sz="2000" dirty="0"/>
              <a:t>https://stackexchange.com</a:t>
            </a:r>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A580703-650C-F42E-D08D-D2EE7765C0ED}"/>
                  </a:ext>
                </a:extLst>
              </p14:cNvPr>
              <p14:cNvContentPartPr/>
              <p14:nvPr/>
            </p14:nvContentPartPr>
            <p14:xfrm>
              <a:off x="291960" y="904320"/>
              <a:ext cx="569880" cy="2792520"/>
            </p14:xfrm>
          </p:contentPart>
        </mc:Choice>
        <mc:Fallback>
          <p:pic>
            <p:nvPicPr>
              <p:cNvPr id="5" name="Ink 4">
                <a:extLst>
                  <a:ext uri="{FF2B5EF4-FFF2-40B4-BE49-F238E27FC236}">
                    <a16:creationId xmlns:a16="http://schemas.microsoft.com/office/drawing/2014/main" id="{0A580703-650C-F42E-D08D-D2EE7765C0ED}"/>
                  </a:ext>
                </a:extLst>
              </p:cNvPr>
              <p:cNvPicPr/>
              <p:nvPr/>
            </p:nvPicPr>
            <p:blipFill>
              <a:blip r:embed="rId3"/>
              <a:stretch>
                <a:fillRect/>
              </a:stretch>
            </p:blipFill>
            <p:spPr>
              <a:xfrm>
                <a:off x="282600" y="894960"/>
                <a:ext cx="588600" cy="2811240"/>
              </a:xfrm>
              <a:prstGeom prst="rect">
                <a:avLst/>
              </a:prstGeom>
            </p:spPr>
          </p:pic>
        </mc:Fallback>
      </mc:AlternateContent>
    </p:spTree>
    <p:extLst>
      <p:ext uri="{BB962C8B-B14F-4D97-AF65-F5344CB8AC3E}">
        <p14:creationId xmlns:p14="http://schemas.microsoft.com/office/powerpoint/2010/main" val="4259539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dirty="0"/>
              <a:t>Supervised learning</a:t>
            </a:r>
          </a:p>
          <a:p>
            <a:r>
              <a:rPr lang="en-GB" dirty="0"/>
              <a:t>Unsupervised learning </a:t>
            </a:r>
          </a:p>
          <a:p>
            <a:r>
              <a:rPr lang="en-GB" dirty="0"/>
              <a:t>Reinforcement learning</a:t>
            </a:r>
          </a:p>
          <a:p>
            <a:endParaRPr lang="en-GB"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p:spTree>
    <p:extLst>
      <p:ext uri="{BB962C8B-B14F-4D97-AF65-F5344CB8AC3E}">
        <p14:creationId xmlns:p14="http://schemas.microsoft.com/office/powerpoint/2010/main" val="395473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30011"/>
            <a:ext cx="7137400" cy="2425700"/>
          </a:xfrm>
          <a:prstGeom prst="rect">
            <a:avLst/>
          </a:prstGeom>
        </p:spPr>
      </p:pic>
      <p:sp>
        <p:nvSpPr>
          <p:cNvPr id="9" name="TextBox 8">
            <a:extLst>
              <a:ext uri="{FF2B5EF4-FFF2-40B4-BE49-F238E27FC236}">
                <a16:creationId xmlns:a16="http://schemas.microsoft.com/office/drawing/2014/main" id="{99EF6D12-037C-52BF-A2D3-34A93CB65682}"/>
              </a:ext>
            </a:extLst>
          </p:cNvPr>
          <p:cNvSpPr txBox="1"/>
          <p:nvPr/>
        </p:nvSpPr>
        <p:spPr>
          <a:xfrm>
            <a:off x="899592"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
        <p:nvSpPr>
          <p:cNvPr id="4" name="TextBox 3">
            <a:extLst>
              <a:ext uri="{FF2B5EF4-FFF2-40B4-BE49-F238E27FC236}">
                <a16:creationId xmlns:a16="http://schemas.microsoft.com/office/drawing/2014/main" id="{618DF657-5AD3-A7A6-F9D6-4ABB03B15284}"/>
              </a:ext>
            </a:extLst>
          </p:cNvPr>
          <p:cNvSpPr txBox="1"/>
          <p:nvPr/>
        </p:nvSpPr>
        <p:spPr>
          <a:xfrm>
            <a:off x="899592" y="930011"/>
            <a:ext cx="2648482" cy="369332"/>
          </a:xfrm>
          <a:prstGeom prst="rect">
            <a:avLst/>
          </a:prstGeom>
          <a:noFill/>
        </p:spPr>
        <p:txBody>
          <a:bodyPr wrap="none" rtlCol="0">
            <a:spAutoFit/>
          </a:bodyPr>
          <a:lstStyle/>
          <a:p>
            <a:r>
              <a:rPr lang="en-GB"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F649DA0-64F9-2D10-9C32-6D4229ADC2B8}"/>
                  </a:ext>
                </a:extLst>
              </p14:cNvPr>
              <p14:cNvContentPartPr/>
              <p14:nvPr/>
            </p14:nvContentPartPr>
            <p14:xfrm>
              <a:off x="547920" y="1467000"/>
              <a:ext cx="7233120" cy="3849480"/>
            </p14:xfrm>
          </p:contentPart>
        </mc:Choice>
        <mc:Fallback>
          <p:pic>
            <p:nvPicPr>
              <p:cNvPr id="5" name="Ink 4">
                <a:extLst>
                  <a:ext uri="{FF2B5EF4-FFF2-40B4-BE49-F238E27FC236}">
                    <a16:creationId xmlns:a16="http://schemas.microsoft.com/office/drawing/2014/main" id="{4F649DA0-64F9-2D10-9C32-6D4229ADC2B8}"/>
                  </a:ext>
                </a:extLst>
              </p:cNvPr>
              <p:cNvPicPr/>
              <p:nvPr/>
            </p:nvPicPr>
            <p:blipFill>
              <a:blip r:embed="rId4"/>
              <a:stretch>
                <a:fillRect/>
              </a:stretch>
            </p:blipFill>
            <p:spPr>
              <a:xfrm>
                <a:off x="538560" y="1457640"/>
                <a:ext cx="7251840" cy="3868200"/>
              </a:xfrm>
              <a:prstGeom prst="rect">
                <a:avLst/>
              </a:prstGeom>
            </p:spPr>
          </p:pic>
        </mc:Fallback>
      </mc:AlternateContent>
    </p:spTree>
    <p:extLst>
      <p:ext uri="{BB962C8B-B14F-4D97-AF65-F5344CB8AC3E}">
        <p14:creationId xmlns:p14="http://schemas.microsoft.com/office/powerpoint/2010/main" val="3402737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539552" y="1057011"/>
            <a:ext cx="8147248" cy="4140729"/>
          </a:xfrm>
        </p:spPr>
        <p:txBody>
          <a:bodyPr/>
          <a:lstStyle/>
          <a:p>
            <a:r>
              <a:rPr lang="en-GB" b="0" i="0" u="none" strike="noStrike" dirty="0">
                <a:effectLst/>
              </a:rPr>
              <a:t>The </a:t>
            </a:r>
            <a:r>
              <a:rPr lang="en-GB" b="0" i="1" u="none" strike="noStrike" dirty="0">
                <a:effectLst/>
              </a:rPr>
              <a:t>data</a:t>
            </a:r>
            <a:r>
              <a:rPr lang="en-GB" b="0" i="0" u="none" strike="noStrike" dirty="0">
                <a:effectLst/>
              </a:rPr>
              <a:t> that we can learn from.</a:t>
            </a:r>
          </a:p>
          <a:p>
            <a:r>
              <a:rPr lang="en-GB" b="0" i="0" u="none" strike="noStrike" dirty="0">
                <a:effectLst/>
              </a:rPr>
              <a:t>A </a:t>
            </a:r>
            <a:r>
              <a:rPr lang="en-GB" b="0" i="1" u="none" strike="noStrike" dirty="0">
                <a:effectLst/>
              </a:rPr>
              <a:t>model</a:t>
            </a:r>
            <a:r>
              <a:rPr lang="en-GB" b="0" i="0" u="none" strike="noStrike" dirty="0">
                <a:effectLst/>
              </a:rPr>
              <a:t> of how to transform the data.</a:t>
            </a:r>
          </a:p>
          <a:p>
            <a:r>
              <a:rPr lang="en-GB" b="0" i="0" u="none" strike="noStrike" dirty="0">
                <a:effectLst/>
              </a:rPr>
              <a:t>An </a:t>
            </a:r>
            <a:r>
              <a:rPr lang="en-GB" b="0" i="1" u="none" strike="noStrike" dirty="0">
                <a:effectLst/>
              </a:rPr>
              <a:t>objective function</a:t>
            </a:r>
            <a:r>
              <a:rPr lang="en-GB" b="0" i="0" u="none" strike="noStrike" dirty="0">
                <a:effectLst/>
              </a:rPr>
              <a:t> that quantifies how well (or badly) the model is doing.</a:t>
            </a:r>
          </a:p>
          <a:p>
            <a:r>
              <a:rPr lang="en-GB" b="0" i="0" u="none" strike="noStrike" dirty="0">
                <a:effectLst/>
              </a:rPr>
              <a:t>An </a:t>
            </a:r>
            <a:r>
              <a:rPr lang="en-GB" b="0" i="1" u="none" strike="noStrike" dirty="0">
                <a:effectLst/>
              </a:rPr>
              <a:t>algorithm</a:t>
            </a:r>
            <a:r>
              <a:rPr lang="en-GB" b="0" i="0" u="none" strike="noStrike" dirty="0">
                <a:effectLst/>
              </a:rPr>
              <a:t> to adjust the model’s parameters to optimise the objective function.</a:t>
            </a:r>
          </a:p>
          <a:p>
            <a:endParaRPr lang="en-GB"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
        <p:nvSpPr>
          <p:cNvPr id="6" name="TextBox 5">
            <a:extLst>
              <a:ext uri="{FF2B5EF4-FFF2-40B4-BE49-F238E27FC236}">
                <a16:creationId xmlns:a16="http://schemas.microsoft.com/office/drawing/2014/main" id="{2DBAD33D-25A2-C7D8-3EEF-B79E2B79CEF4}"/>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7825C00-B70A-4562-668A-8ACF59F19A8C}"/>
                  </a:ext>
                </a:extLst>
              </p14:cNvPr>
              <p14:cNvContentPartPr/>
              <p14:nvPr/>
            </p14:nvContentPartPr>
            <p14:xfrm>
              <a:off x="1631520" y="1770120"/>
              <a:ext cx="1194840" cy="413640"/>
            </p14:xfrm>
          </p:contentPart>
        </mc:Choice>
        <mc:Fallback>
          <p:pic>
            <p:nvPicPr>
              <p:cNvPr id="5" name="Ink 4">
                <a:extLst>
                  <a:ext uri="{FF2B5EF4-FFF2-40B4-BE49-F238E27FC236}">
                    <a16:creationId xmlns:a16="http://schemas.microsoft.com/office/drawing/2014/main" id="{F7825C00-B70A-4562-668A-8ACF59F19A8C}"/>
                  </a:ext>
                </a:extLst>
              </p:cNvPr>
              <p:cNvPicPr/>
              <p:nvPr/>
            </p:nvPicPr>
            <p:blipFill>
              <a:blip r:embed="rId3"/>
              <a:stretch>
                <a:fillRect/>
              </a:stretch>
            </p:blipFill>
            <p:spPr>
              <a:xfrm>
                <a:off x="1622160" y="1760760"/>
                <a:ext cx="1213560" cy="432360"/>
              </a:xfrm>
              <a:prstGeom prst="rect">
                <a:avLst/>
              </a:prstGeom>
            </p:spPr>
          </p:pic>
        </mc:Fallback>
      </mc:AlternateContent>
    </p:spTree>
    <p:extLst>
      <p:ext uri="{BB962C8B-B14F-4D97-AF65-F5344CB8AC3E}">
        <p14:creationId xmlns:p14="http://schemas.microsoft.com/office/powerpoint/2010/main" val="1309853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altLang="en-US" sz="833">
                <a:latin typeface="Gill Sans MT" panose="020B0502020104020203" pitchFamily="34" charset="77"/>
              </a:rPr>
              <a:pPr/>
              <a:t>37</a:t>
            </a:fld>
            <a:endParaRPr lang="en-GB" altLang="en-US" sz="833">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958975"/>
            <a:ext cx="6997700" cy="233680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611560" y="5228846"/>
            <a:ext cx="3816424" cy="230832"/>
          </a:xfrm>
          <a:prstGeom prst="rect">
            <a:avLst/>
          </a:prstGeom>
          <a:noFill/>
        </p:spPr>
        <p:txBody>
          <a:bodyPr wrap="square">
            <a:spAutoFit/>
          </a:bodyPr>
          <a:lstStyle/>
          <a:p>
            <a:r>
              <a:rPr lang="en-GB" sz="900" dirty="0"/>
              <a:t>Source: Dive into Deep Learning, Aston Zhang </a:t>
            </a:r>
            <a:r>
              <a:rPr lang="en-GB" sz="900" i="1" dirty="0"/>
              <a:t>et 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Samples belong to two or more classes, and we want to learn from </a:t>
                </a:r>
                <a:r>
                  <a:rPr lang="en-GB" altLang="en-US" dirty="0">
                    <a:solidFill>
                      <a:srgbClr val="FF0000"/>
                    </a:solidFill>
                    <a:latin typeface="Gill Sans MT" panose="020B0502020104020203" pitchFamily="34" charset="77"/>
                    <a:ea typeface="ＭＳ Ｐゴシック" panose="020B0600070205080204" pitchFamily="34" charset="-128"/>
                  </a:rPr>
                  <a:t>already labelled data </a:t>
                </a:r>
                <a:r>
                  <a:rPr lang="en-GB" altLang="en-US" dirty="0">
                    <a:latin typeface="Gill Sans MT" panose="020B0502020104020203" pitchFamily="34" charset="77"/>
                    <a:ea typeface="ＭＳ Ｐゴシック" panose="020B0600070205080204" pitchFamily="34" charset="-128"/>
                  </a:rPr>
                  <a:t>how to </a:t>
                </a:r>
                <a:r>
                  <a:rPr lang="en-GB" altLang="en-US"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altLang="en-US" dirty="0">
                    <a:latin typeface="Gill Sans MT" panose="020B0502020104020203" pitchFamily="34" charset="77"/>
                    <a:ea typeface="ＭＳ Ｐゴシック" panose="020B0600070205080204" pitchFamily="34" charset="-128"/>
                  </a:rPr>
                  <a:t>. </a:t>
                </a:r>
              </a:p>
              <a:p>
                <a:r>
                  <a:rPr lang="en-GB" altLang="en-US" dirty="0">
                    <a:latin typeface="Gill Sans MT" panose="020B0502020104020203" pitchFamily="34" charset="77"/>
                    <a:ea typeface="ＭＳ Ｐゴシック" panose="020B0600070205080204" pitchFamily="34" charset="-128"/>
                  </a:rPr>
                  <a:t>An example of classification problem would be the activity recognition example, in which the aim is to assign each input vector to one of a finite number of discrete categories.</a:t>
                </a:r>
              </a:p>
              <a:p>
                <a:r>
                  <a:rPr lang="en-GB" altLang="en-US"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categories and for each of the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altLang="en-US" sz="833">
                <a:latin typeface="Gill Sans MT" panose="020B0502020104020203" pitchFamily="34" charset="77"/>
              </a:rPr>
              <a:pPr/>
              <a:t>38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3C0E221-05E4-1E5B-C384-6E2A04EBB3CA}"/>
                  </a:ext>
                </a:extLst>
              </p14:cNvPr>
              <p14:cNvContentPartPr/>
              <p14:nvPr/>
            </p14:nvContentPartPr>
            <p14:xfrm>
              <a:off x="1439640" y="1635480"/>
              <a:ext cx="6647760" cy="2095920"/>
            </p14:xfrm>
          </p:contentPart>
        </mc:Choice>
        <mc:Fallback>
          <p:pic>
            <p:nvPicPr>
              <p:cNvPr id="3" name="Ink 2">
                <a:extLst>
                  <a:ext uri="{FF2B5EF4-FFF2-40B4-BE49-F238E27FC236}">
                    <a16:creationId xmlns:a16="http://schemas.microsoft.com/office/drawing/2014/main" id="{93C0E221-05E4-1E5B-C384-6E2A04EBB3CA}"/>
                  </a:ext>
                </a:extLst>
              </p:cNvPr>
              <p:cNvPicPr/>
              <p:nvPr/>
            </p:nvPicPr>
            <p:blipFill>
              <a:blip r:embed="rId4"/>
              <a:stretch>
                <a:fillRect/>
              </a:stretch>
            </p:blipFill>
            <p:spPr>
              <a:xfrm>
                <a:off x="1430280" y="1626120"/>
                <a:ext cx="6666480" cy="211464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altLang="en-US" dirty="0">
                <a:ea typeface="ＭＳ Ｐゴシック" panose="020B0600070205080204" pitchFamily="34" charset="-128"/>
              </a:rPr>
              <a:t>If the desired output consists of one or more continuous variables, then the task is called regression. </a:t>
            </a:r>
          </a:p>
          <a:p>
            <a:r>
              <a:rPr lang="en-GB" altLang="en-US" dirty="0">
                <a:ea typeface="ＭＳ Ｐゴシック" panose="020B0600070205080204" pitchFamily="34" charset="-128"/>
              </a:rPr>
              <a:t>An example of regression problems:</a:t>
            </a:r>
          </a:p>
          <a:p>
            <a:pPr lvl="1"/>
            <a:r>
              <a:rPr lang="en-GB" sz="2000" b="0" i="0" u="none" strike="noStrike" dirty="0">
                <a:effectLst/>
              </a:rPr>
              <a:t>How long will it take for an AD patient to decline and have severe functional and cognitive impairment? (judging by previously seen data)</a:t>
            </a:r>
          </a:p>
          <a:p>
            <a:pPr lvl="1"/>
            <a:r>
              <a:rPr lang="en-GB" sz="2000" dirty="0"/>
              <a:t>How long will take for a patient to decline from one stage to another stage (in a neurodegenerative condition)?</a:t>
            </a:r>
          </a:p>
          <a:p>
            <a:pPr lvl="1"/>
            <a:r>
              <a:rPr lang="en-GB" sz="2000" b="0" i="0" u="none" strike="noStrike" dirty="0">
                <a:effectLst/>
              </a:rPr>
              <a:t>Predicting length of hospital stay for a patient </a:t>
            </a:r>
          </a:p>
          <a:p>
            <a:endParaRPr lang="en-GB" altLang="en-US"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altLang="en-US" sz="833">
                <a:latin typeface="Gill Sans MT" panose="020B0502020104020203" pitchFamily="34" charset="77"/>
              </a:rPr>
              <a:pPr/>
              <a:t>39</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7FFFA57-1FB7-750A-B955-27CCDCE17AF6}"/>
                  </a:ext>
                </a:extLst>
              </p14:cNvPr>
              <p14:cNvContentPartPr/>
              <p14:nvPr/>
            </p14:nvContentPartPr>
            <p14:xfrm>
              <a:off x="2262960" y="4091040"/>
              <a:ext cx="1692720" cy="141840"/>
            </p14:xfrm>
          </p:contentPart>
        </mc:Choice>
        <mc:Fallback>
          <p:pic>
            <p:nvPicPr>
              <p:cNvPr id="2" name="Ink 1">
                <a:extLst>
                  <a:ext uri="{FF2B5EF4-FFF2-40B4-BE49-F238E27FC236}">
                    <a16:creationId xmlns:a16="http://schemas.microsoft.com/office/drawing/2014/main" id="{E7FFFA57-1FB7-750A-B955-27CCDCE17AF6}"/>
                  </a:ext>
                </a:extLst>
              </p:cNvPr>
              <p:cNvPicPr/>
              <p:nvPr/>
            </p:nvPicPr>
            <p:blipFill>
              <a:blip r:embed="rId3"/>
              <a:stretch>
                <a:fillRect/>
              </a:stretch>
            </p:blipFill>
            <p:spPr>
              <a:xfrm>
                <a:off x="2253600" y="4081680"/>
                <a:ext cx="1711440" cy="1605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altLang="x-none" smtClean="0"/>
              <a:pPr>
                <a:defRPr/>
              </a:pPr>
              <a:t>4</a:t>
            </a:fld>
            <a:endParaRPr lang="en-GB" altLang="x-none"/>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33364"/>
            <a:ext cx="7207250" cy="2762250"/>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unsupervised learning the training data consists of a set of input </a:t>
                </a:r>
                <a:r>
                  <a:rPr lang="en-GB" altLang="en-US"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𝑥</m:t>
                    </m:r>
                  </m:oMath>
                </a14:m>
                <a:r>
                  <a:rPr lang="en-GB" altLang="en-US" dirty="0">
                    <a:latin typeface="Gill Sans MT" panose="020B0502020104020203" pitchFamily="34" charset="77"/>
                    <a:ea typeface="ＭＳ Ｐゴシック" panose="020B0600070205080204" pitchFamily="34" charset="-128"/>
                  </a:rPr>
                  <a:t> without any corresponding target values. </a:t>
                </a:r>
              </a:p>
              <a:p>
                <a:r>
                  <a:rPr lang="en-GB" altLang="en-US" dirty="0">
                    <a:latin typeface="Gill Sans MT" panose="020B0502020104020203" pitchFamily="34" charset="77"/>
                    <a:ea typeface="ＭＳ Ｐゴシック" panose="020B0600070205080204" pitchFamily="34" charset="-128"/>
                  </a:rPr>
                  <a:t>The goal in such problems may be to </a:t>
                </a:r>
                <a:r>
                  <a:rPr lang="en-GB" altLang="en-US" dirty="0">
                    <a:solidFill>
                      <a:srgbClr val="FF0000"/>
                    </a:solidFill>
                    <a:latin typeface="Gill Sans MT" panose="020B0502020104020203" pitchFamily="34" charset="77"/>
                    <a:ea typeface="ＭＳ Ｐゴシック" panose="020B0600070205080204" pitchFamily="34" charset="-128"/>
                  </a:rPr>
                  <a:t>discover groups of similar</a:t>
                </a:r>
                <a:r>
                  <a:rPr lang="en-GB" altLang="en-US" dirty="0">
                    <a:latin typeface="Gill Sans MT" panose="020B0502020104020203" pitchFamily="34" charset="77"/>
                    <a:ea typeface="ＭＳ Ｐゴシック" panose="020B0600070205080204" pitchFamily="34" charset="-128"/>
                  </a:rPr>
                  <a:t> examples within the data, where it is called clustering, or to </a:t>
                </a:r>
                <a:r>
                  <a:rPr lang="en-GB" altLang="en-US"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altLang="en-US" dirty="0">
                    <a:latin typeface="Gill Sans MT" panose="020B0502020104020203" pitchFamily="34" charset="77"/>
                    <a:ea typeface="ＭＳ Ｐゴシック" panose="020B0600070205080204" pitchFamily="34" charset="-128"/>
                  </a:rPr>
                  <a:t>within the input space, known as density estimation, or to </a:t>
                </a:r>
                <a:r>
                  <a:rPr lang="en-GB" altLang="en-US"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altLang="en-US"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772" t="-1223" r="-926"/>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altLang="en-US" sz="833">
                <a:latin typeface="Gill Sans MT" panose="020B0502020104020203" pitchFamily="34" charset="77"/>
              </a:rPr>
              <a:pPr/>
              <a:t>40</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209AAD38-C7E9-D006-B5BC-C058E339E0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altLang="en-US" sz="833">
                <a:latin typeface="Gill Sans MT" panose="020B0502020104020203" pitchFamily="34" charset="77"/>
              </a:rPr>
              <a:pPr/>
              <a:t>41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D1FEECD6-E8F2-D660-944C-0CD81F4870AC}"/>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altLang="en-US" smtClean="0"/>
              <a:pPr/>
              <a:t>42</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930011"/>
            <a:ext cx="5900192" cy="361564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115616" y="4783387"/>
            <a:ext cx="4572000" cy="230832"/>
          </a:xfrm>
          <a:prstGeom prst="rect">
            <a:avLst/>
          </a:prstGeom>
          <a:noFill/>
        </p:spPr>
        <p:txBody>
          <a:bodyPr wrap="square">
            <a:spAutoFit/>
          </a:bodyPr>
          <a:lstStyle/>
          <a:p>
            <a:r>
              <a:rPr lang="en-GB" sz="900" dirty="0">
                <a:latin typeface="Gill Sans MT" panose="020B0502020104020203" pitchFamily="34" charset="77"/>
              </a:rPr>
              <a:t>https://www4.stat.ncsu.edu/~boos/</a:t>
            </a:r>
            <a:r>
              <a:rPr lang="en-GB" sz="900" dirty="0" err="1">
                <a:latin typeface="Gill Sans MT" panose="020B0502020104020203" pitchFamily="34" charset="77"/>
              </a:rPr>
              <a:t>var.select</a:t>
            </a:r>
            <a:r>
              <a:rPr lang="en-GB" sz="900" dirty="0">
                <a:latin typeface="Gill Sans MT" panose="020B0502020104020203" pitchFamily="34" charset="77"/>
              </a:rPr>
              <a:t>/</a:t>
            </a:r>
            <a:r>
              <a:rPr lang="en-GB" sz="900" dirty="0" err="1">
                <a:latin typeface="Gill Sans MT" panose="020B0502020104020203" pitchFamily="34" charset="77"/>
              </a:rPr>
              <a:t>diabetes.html</a:t>
            </a:r>
            <a:endParaRPr lang="en-GB" sz="90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altLang="en-US" smtClean="0"/>
              <a:pPr/>
              <a:t>43</a:t>
            </a:fld>
            <a:endParaRPr lang="en-GB" altLang="en-US"/>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65" y="225515"/>
            <a:ext cx="6321896" cy="2900529"/>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089072" y="2967838"/>
            <a:ext cx="6321896" cy="2337875"/>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251520" y="5431080"/>
            <a:ext cx="8155631" cy="246221"/>
          </a:xfrm>
          <a:prstGeom prst="rect">
            <a:avLst/>
          </a:prstGeom>
          <a:noFill/>
        </p:spPr>
        <p:txBody>
          <a:bodyPr wrap="square">
            <a:spAutoFit/>
          </a:bodyPr>
          <a:lstStyle/>
          <a:p>
            <a:r>
              <a:rPr lang="en-GB" sz="1000" dirty="0"/>
              <a:t>Palermo, F., Chen, Y., </a:t>
            </a:r>
            <a:r>
              <a:rPr lang="en-GB" sz="1000" dirty="0" err="1"/>
              <a:t>Capstick</a:t>
            </a:r>
            <a:r>
              <a:rPr lang="en-GB" sz="1000" dirty="0"/>
              <a:t>, A. </a:t>
            </a:r>
            <a:r>
              <a:rPr lang="en-GB" sz="1000" i="1" dirty="0"/>
              <a:t>et al</a:t>
            </a:r>
            <a:r>
              <a:rPr lang="en-GB" sz="1000" dirty="0"/>
              <a:t>. TIHM: An open dataset for remote healthcare monitoring in dementia. Sci Data 10, 606 (2023).</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83D7C1C-01E0-3FFC-E73D-3C92C5FB1126}"/>
                  </a:ext>
                </a:extLst>
              </p14:cNvPr>
              <p14:cNvContentPartPr/>
              <p14:nvPr/>
            </p14:nvContentPartPr>
            <p14:xfrm>
              <a:off x="1359720" y="785520"/>
              <a:ext cx="5873040" cy="4542480"/>
            </p14:xfrm>
          </p:contentPart>
        </mc:Choice>
        <mc:Fallback>
          <p:pic>
            <p:nvPicPr>
              <p:cNvPr id="4" name="Ink 3">
                <a:extLst>
                  <a:ext uri="{FF2B5EF4-FFF2-40B4-BE49-F238E27FC236}">
                    <a16:creationId xmlns:a16="http://schemas.microsoft.com/office/drawing/2014/main" id="{083D7C1C-01E0-3FFC-E73D-3C92C5FB1126}"/>
                  </a:ext>
                </a:extLst>
              </p:cNvPr>
              <p:cNvPicPr/>
              <p:nvPr/>
            </p:nvPicPr>
            <p:blipFill>
              <a:blip r:embed="rId6"/>
              <a:stretch>
                <a:fillRect/>
              </a:stretch>
            </p:blipFill>
            <p:spPr>
              <a:xfrm>
                <a:off x="1350360" y="776160"/>
                <a:ext cx="5891760" cy="4561200"/>
              </a:xfrm>
              <a:prstGeom prst="rect">
                <a:avLst/>
              </a:prstGeom>
            </p:spPr>
          </p:pic>
        </mc:Fallback>
      </mc:AlternateContent>
    </p:spTree>
    <p:extLst>
      <p:ext uri="{BB962C8B-B14F-4D97-AF65-F5344CB8AC3E}">
        <p14:creationId xmlns:p14="http://schemas.microsoft.com/office/powerpoint/2010/main" val="1839527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971600" y="1633364"/>
            <a:ext cx="6902600" cy="267204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E4306E5-9C55-8453-B5D7-94D31CD8A652}"/>
                  </a:ext>
                </a:extLst>
              </p14:cNvPr>
              <p14:cNvContentPartPr/>
              <p14:nvPr/>
            </p14:nvContentPartPr>
            <p14:xfrm>
              <a:off x="911160" y="1631880"/>
              <a:ext cx="6421320" cy="2903760"/>
            </p14:xfrm>
          </p:contentPart>
        </mc:Choice>
        <mc:Fallback>
          <p:pic>
            <p:nvPicPr>
              <p:cNvPr id="5" name="Ink 4">
                <a:extLst>
                  <a:ext uri="{FF2B5EF4-FFF2-40B4-BE49-F238E27FC236}">
                    <a16:creationId xmlns:a16="http://schemas.microsoft.com/office/drawing/2014/main" id="{AE4306E5-9C55-8453-B5D7-94D31CD8A652}"/>
                  </a:ext>
                </a:extLst>
              </p:cNvPr>
              <p:cNvPicPr/>
              <p:nvPr/>
            </p:nvPicPr>
            <p:blipFill>
              <a:blip r:embed="rId4"/>
              <a:stretch>
                <a:fillRect/>
              </a:stretch>
            </p:blipFill>
            <p:spPr>
              <a:xfrm>
                <a:off x="901800" y="1622520"/>
                <a:ext cx="6440040" cy="2922480"/>
              </a:xfrm>
              <a:prstGeom prst="rect">
                <a:avLst/>
              </a:prstGeom>
            </p:spPr>
          </p:pic>
        </mc:Fallback>
      </mc:AlternateContent>
    </p:spTree>
    <p:extLst>
      <p:ext uri="{BB962C8B-B14F-4D97-AF65-F5344CB8AC3E}">
        <p14:creationId xmlns:p14="http://schemas.microsoft.com/office/powerpoint/2010/main" val="1608925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altLang="en-US" smtClean="0"/>
              <a:pPr/>
              <a:t>45</a:t>
            </a:fld>
            <a:endParaRPr lang="en-GB" altLang="en-US"/>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080650"/>
            <a:ext cx="4556734" cy="422565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704A1AB-44D8-12F8-D641-716E47814089}"/>
                  </a:ext>
                </a:extLst>
              </p14:cNvPr>
              <p14:cNvContentPartPr/>
              <p14:nvPr/>
            </p14:nvContentPartPr>
            <p14:xfrm>
              <a:off x="6076800" y="2616120"/>
              <a:ext cx="2623320" cy="2363760"/>
            </p14:xfrm>
          </p:contentPart>
        </mc:Choice>
        <mc:Fallback>
          <p:pic>
            <p:nvPicPr>
              <p:cNvPr id="4" name="Ink 3">
                <a:extLst>
                  <a:ext uri="{FF2B5EF4-FFF2-40B4-BE49-F238E27FC236}">
                    <a16:creationId xmlns:a16="http://schemas.microsoft.com/office/drawing/2014/main" id="{F704A1AB-44D8-12F8-D641-716E47814089}"/>
                  </a:ext>
                </a:extLst>
              </p:cNvPr>
              <p:cNvPicPr/>
              <p:nvPr/>
            </p:nvPicPr>
            <p:blipFill>
              <a:blip r:embed="rId4"/>
              <a:stretch>
                <a:fillRect/>
              </a:stretch>
            </p:blipFill>
            <p:spPr>
              <a:xfrm>
                <a:off x="6067440" y="2606760"/>
                <a:ext cx="2642040" cy="2382480"/>
              </a:xfrm>
              <a:prstGeom prst="rect">
                <a:avLst/>
              </a:prstGeom>
            </p:spPr>
          </p:pic>
        </mc:Fallback>
      </mc:AlternateContent>
    </p:spTree>
    <p:extLst>
      <p:ext uri="{BB962C8B-B14F-4D97-AF65-F5344CB8AC3E}">
        <p14:creationId xmlns:p14="http://schemas.microsoft.com/office/powerpoint/2010/main" val="122342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altLang="en-US"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latin typeface="Gill Sans MT" panose="020B0502020104020203" pitchFamily="34" charset="77"/>
                    <a:ea typeface="ＭＳ Ｐゴシック" panose="020B0600070205080204" pitchFamily="34" charset="-128"/>
                  </a:rPr>
                  <a:t> samples of data and then tries to predict properties of </a:t>
                </a:r>
                <a:r>
                  <a:rPr lang="en-GB" altLang="en-US" dirty="0">
                    <a:ea typeface="ＭＳ Ｐゴシック" panose="020B0600070205080204" pitchFamily="34" charset="-128"/>
                  </a:rPr>
                  <a:t>previously unseen</a:t>
                </a:r>
                <a:r>
                  <a:rPr lang="en-GB" altLang="en-US" dirty="0">
                    <a:latin typeface="Gill Sans MT" panose="020B0502020104020203" pitchFamily="34" charset="77"/>
                    <a:ea typeface="ＭＳ Ｐゴシック" panose="020B0600070205080204" pitchFamily="34" charset="-128"/>
                  </a:rPr>
                  <a:t> data. </a:t>
                </a:r>
              </a:p>
              <a:p>
                <a:r>
                  <a:rPr lang="en-GB" altLang="en-US"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𝑚𝑢𝑙𝑡𝑖</m:t>
                    </m:r>
                    <m:r>
                      <a:rPr lang="en-GB" altLang="en-US" i="1" dirty="0" smtClean="0">
                        <a:solidFill>
                          <a:srgbClr val="FF0000"/>
                        </a:solidFill>
                        <a:latin typeface="Cambria Math" panose="02040503050406030204" pitchFamily="18" charset="0"/>
                        <a:ea typeface="ＭＳ Ｐゴシック" panose="020B0600070205080204" pitchFamily="34" charset="-128"/>
                      </a:rPr>
                      <m:t>−</m:t>
                    </m:r>
                    <m:r>
                      <a:rPr lang="en-GB" altLang="en-US" i="1" dirty="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altLang="en-US" i="1" dirty="0">
                        <a:latin typeface="Cambria Math" panose="02040503050406030204" pitchFamily="18" charset="0"/>
                        <a:ea typeface="ＭＳ Ｐゴシック" panose="020B0600070205080204" pitchFamily="34" charset="-128"/>
                      </a:rPr>
                      <m:t> </m:t>
                    </m:r>
                  </m:oMath>
                </a14:m>
                <a:r>
                  <a:rPr lang="en-GB" altLang="en-US" dirty="0">
                    <a:latin typeface="Gill Sans MT" panose="020B0502020104020203" pitchFamily="34" charset="77"/>
                    <a:ea typeface="ＭＳ Ｐゴシック" panose="020B0600070205080204" pitchFamily="34" charset="-128"/>
                  </a:rPr>
                  <a:t>entry (aka multivariate data), it is said that the data has several </a:t>
                </a:r>
                <a:r>
                  <a:rPr lang="en-GB" altLang="en-US" dirty="0">
                    <a:solidFill>
                      <a:srgbClr val="FF0000"/>
                    </a:solidFill>
                    <a:latin typeface="Gill Sans MT" panose="020B0502020104020203" pitchFamily="34" charset="77"/>
                    <a:ea typeface="ＭＳ Ｐゴシック" panose="020B0600070205080204" pitchFamily="34" charset="-128"/>
                  </a:rPr>
                  <a:t>attributes or features</a:t>
                </a:r>
                <a:r>
                  <a:rPr lang="en-GB" altLang="en-US"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772" t="-1223" r="-169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altLang="en-US" sz="833">
                <a:latin typeface="Gill Sans MT" panose="020B0502020104020203" pitchFamily="34" charset="77"/>
              </a:rPr>
              <a:pPr/>
              <a:t>46</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B995218-B6D0-DF06-896B-D8EDA61FB271}"/>
                  </a:ext>
                </a:extLst>
              </p14:cNvPr>
              <p14:cNvContentPartPr/>
              <p14:nvPr/>
            </p14:nvContentPartPr>
            <p14:xfrm>
              <a:off x="497880" y="2968920"/>
              <a:ext cx="3124440" cy="2626920"/>
            </p14:xfrm>
          </p:contentPart>
        </mc:Choice>
        <mc:Fallback>
          <p:pic>
            <p:nvPicPr>
              <p:cNvPr id="2" name="Ink 1">
                <a:extLst>
                  <a:ext uri="{FF2B5EF4-FFF2-40B4-BE49-F238E27FC236}">
                    <a16:creationId xmlns:a16="http://schemas.microsoft.com/office/drawing/2014/main" id="{EB995218-B6D0-DF06-896B-D8EDA61FB271}"/>
                  </a:ext>
                </a:extLst>
              </p:cNvPr>
              <p:cNvPicPr/>
              <p:nvPr/>
            </p:nvPicPr>
            <p:blipFill>
              <a:blip r:embed="rId4"/>
              <a:stretch>
                <a:fillRect/>
              </a:stretch>
            </p:blipFill>
            <p:spPr>
              <a:xfrm>
                <a:off x="488520" y="2959560"/>
                <a:ext cx="3143160" cy="264564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altLang="en-US" smtClean="0"/>
              <a:pPr/>
              <a:t>47</a:t>
            </a:fld>
            <a:endParaRPr lang="en-GB" alt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74B212E-D5F1-7CEF-5011-E55A144281E6}"/>
                  </a:ext>
                </a:extLst>
              </p14:cNvPr>
              <p14:cNvContentPartPr/>
              <p14:nvPr/>
            </p14:nvContentPartPr>
            <p14:xfrm>
              <a:off x="574200" y="38880"/>
              <a:ext cx="6284160" cy="3140640"/>
            </p14:xfrm>
          </p:contentPart>
        </mc:Choice>
        <mc:Fallback>
          <p:pic>
            <p:nvPicPr>
              <p:cNvPr id="4" name="Ink 3">
                <a:extLst>
                  <a:ext uri="{FF2B5EF4-FFF2-40B4-BE49-F238E27FC236}">
                    <a16:creationId xmlns:a16="http://schemas.microsoft.com/office/drawing/2014/main" id="{A74B212E-D5F1-7CEF-5011-E55A144281E6}"/>
                  </a:ext>
                </a:extLst>
              </p:cNvPr>
              <p:cNvPicPr/>
              <p:nvPr/>
            </p:nvPicPr>
            <p:blipFill>
              <a:blip r:embed="rId3"/>
              <a:stretch>
                <a:fillRect/>
              </a:stretch>
            </p:blipFill>
            <p:spPr>
              <a:xfrm>
                <a:off x="564840" y="29520"/>
                <a:ext cx="6302880" cy="3159360"/>
              </a:xfrm>
              <a:prstGeom prst="rect">
                <a:avLst/>
              </a:prstGeom>
            </p:spPr>
          </p:pic>
        </mc:Fallback>
      </mc:AlternateContent>
    </p:spTree>
    <p:extLst>
      <p:ext uri="{BB962C8B-B14F-4D97-AF65-F5344CB8AC3E}">
        <p14:creationId xmlns:p14="http://schemas.microsoft.com/office/powerpoint/2010/main" val="4149546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altLang="en-US">
                <a:latin typeface="Gill Sans MT" panose="020B0502020104020203" pitchFamily="34" charset="77"/>
                <a:ea typeface="ＭＳ Ｐゴシック" panose="020B0600070205080204" pitchFamily="34" charset="-128"/>
              </a:rPr>
              <a:t>Training: is used to training the algorithms and determine their parameters (e.g. weights in a neural network).</a:t>
            </a:r>
          </a:p>
          <a:p>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Validating: Once you have a collection of algorithms, you need to pick one algorithm. Sometimes the algorithm that performs best on the validation set is picked up. </a:t>
            </a:r>
          </a:p>
          <a:p>
            <a:pPr>
              <a:buFont typeface="Verdana" panose="020B0604030504040204" pitchFamily="34" charset="0"/>
              <a:buNone/>
            </a:pPr>
            <a:endParaRPr lang="en-GB" altLang="en-US">
              <a:latin typeface="Gill Sans MT" panose="020B0502020104020203" pitchFamily="34" charset="77"/>
              <a:ea typeface="ＭＳ Ｐゴシック" panose="020B0600070205080204" pitchFamily="34" charset="-128"/>
            </a:endParaRPr>
          </a:p>
          <a:p>
            <a:r>
              <a:rPr lang="en-GB" altLang="en-US">
                <a:latin typeface="Gill Sans MT" panose="020B0502020104020203" pitchFamily="34" charset="77"/>
                <a:ea typeface="ＭＳ Ｐゴシック" panose="020B0600070205080204" pitchFamily="34" charset="-128"/>
              </a:rPr>
              <a:t>Testing: Once a an algorithm is chosen but we don't know yet how it</a:t>
            </a:r>
            <a:r>
              <a:rPr lang="en-GB" altLang="en-GB">
                <a:latin typeface="Gill Sans MT" panose="020B0502020104020203" pitchFamily="34" charset="77"/>
                <a:ea typeface="ＭＳ Ｐゴシック" panose="020B0600070205080204" pitchFamily="34" charset="-128"/>
              </a:rPr>
              <a:t>’</a:t>
            </a:r>
            <a:r>
              <a:rPr lang="en-GB" altLang="en-US">
                <a:latin typeface="Gill Sans MT" panose="020B0502020104020203" pitchFamily="34" charset="77"/>
                <a:ea typeface="ＭＳ Ｐゴシック" panose="020B0600070205080204" pitchFamily="34" charset="-128"/>
              </a:rPr>
              <a:t>s performance on real-world data. We can apply the chosen algorithm to a test set in order to see its performance on unseen data.</a:t>
            </a:r>
          </a:p>
          <a:p>
            <a:r>
              <a:rPr lang="en-GB" altLang="en-US">
                <a:latin typeface="Gill Sans MT" panose="020B0502020104020203" pitchFamily="34" charset="77"/>
                <a:ea typeface="ＭＳ Ｐゴシック" panose="020B0600070205080204" pitchFamily="34" charset="-128"/>
              </a:rPr>
              <a:t>How to divide the data? e.g. 60%, 20%, 20%</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altLang="en-US" sz="833">
                <a:latin typeface="Gill Sans MT" panose="020B0502020104020203" pitchFamily="34" charset="77"/>
              </a:rPr>
              <a:pPr/>
              <a:t>48</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AD600623-4123-92A3-55AB-0C5CD8261BB3}"/>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0284689-8BB3-8018-75E7-36A0A26C1E92}"/>
                  </a:ext>
                </a:extLst>
              </p14:cNvPr>
              <p14:cNvContentPartPr/>
              <p14:nvPr/>
            </p14:nvContentPartPr>
            <p14:xfrm>
              <a:off x="543600" y="87840"/>
              <a:ext cx="7479000" cy="3785040"/>
            </p14:xfrm>
          </p:contentPart>
        </mc:Choice>
        <mc:Fallback>
          <p:pic>
            <p:nvPicPr>
              <p:cNvPr id="4" name="Ink 3">
                <a:extLst>
                  <a:ext uri="{FF2B5EF4-FFF2-40B4-BE49-F238E27FC236}">
                    <a16:creationId xmlns:a16="http://schemas.microsoft.com/office/drawing/2014/main" id="{D0284689-8BB3-8018-75E7-36A0A26C1E92}"/>
                  </a:ext>
                </a:extLst>
              </p:cNvPr>
              <p:cNvPicPr/>
              <p:nvPr/>
            </p:nvPicPr>
            <p:blipFill>
              <a:blip r:embed="rId3"/>
              <a:stretch>
                <a:fillRect/>
              </a:stretch>
            </p:blipFill>
            <p:spPr>
              <a:xfrm>
                <a:off x="534240" y="78480"/>
                <a:ext cx="7497720" cy="380376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altLang="en-US">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altLang="en-US" sz="833" smtClean="0">
                <a:latin typeface="Gill Sans MT" panose="020B0502020104020203" pitchFamily="34" charset="77"/>
              </a:rPr>
              <a:pPr/>
              <a:t>49</a:t>
            </a:fld>
            <a:endParaRPr lang="en-GB" altLang="en-US" sz="833">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4139952" y="694919"/>
            <a:ext cx="3535503" cy="2635007"/>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3470481" y="3417691"/>
            <a:ext cx="4815976" cy="1535868"/>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3881083" y="4991546"/>
            <a:ext cx="1757212"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6247116" y="5020753"/>
            <a:ext cx="2039341" cy="261610"/>
          </a:xfrm>
          <a:prstGeom prst="rect">
            <a:avLst/>
          </a:prstGeom>
          <a:noFill/>
        </p:spPr>
        <p:txBody>
          <a:bodyPr wrap="none" rtlCol="0">
            <a:spAutoFit/>
          </a:bodyPr>
          <a:lstStyle/>
          <a:p>
            <a:r>
              <a:rPr lang="en-GB" sz="1100" dirty="0">
                <a:latin typeface="Arial" panose="020B0604020202020204" pitchFamily="34" charset="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5861918" y="5025341"/>
            <a:ext cx="2311402"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107504" y="5370874"/>
            <a:ext cx="332770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Image source: 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2023.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dirty="0"/>
              <a:t>For example, in German:</a:t>
            </a:r>
          </a:p>
          <a:p>
            <a:pPr lvl="1"/>
            <a:r>
              <a:rPr lang="en-GB" sz="2000" dirty="0"/>
              <a:t>you have to distinguish between “the” and “a” articles</a:t>
            </a:r>
          </a:p>
          <a:p>
            <a:pPr lvl="1"/>
            <a:r>
              <a:rPr lang="en-GB" sz="2000" dirty="0"/>
              <a:t>and then each one has </a:t>
            </a:r>
            <a:r>
              <a:rPr lang="en-GB" sz="2000" dirty="0">
                <a:solidFill>
                  <a:srgbClr val="C00000"/>
                </a:solidFill>
              </a:rPr>
              <a:t>four case forms</a:t>
            </a:r>
          </a:p>
          <a:p>
            <a:pPr lvl="1"/>
            <a:r>
              <a:rPr lang="en-GB" sz="2000" dirty="0">
                <a:solidFill>
                  <a:srgbClr val="C00000"/>
                </a:solidFill>
              </a:rPr>
              <a:t>three</a:t>
            </a:r>
            <a:r>
              <a:rPr lang="en-GB" sz="2000" dirty="0"/>
              <a:t> genders </a:t>
            </a:r>
          </a:p>
          <a:p>
            <a:pPr lvl="1"/>
            <a:r>
              <a:rPr lang="en-GB" sz="2000" dirty="0"/>
              <a:t>and </a:t>
            </a:r>
            <a:r>
              <a:rPr lang="en-GB" sz="2000" dirty="0">
                <a:solidFill>
                  <a:srgbClr val="C00000"/>
                </a:solidFill>
              </a:rPr>
              <a:t>singular and plural forms </a:t>
            </a:r>
          </a:p>
          <a:p>
            <a:pPr lvl="1"/>
            <a:r>
              <a:rPr lang="en-GB" sz="2000" dirty="0"/>
              <a:t>and then the </a:t>
            </a:r>
            <a:r>
              <a:rPr lang="en-GB" sz="2000" dirty="0">
                <a:solidFill>
                  <a:srgbClr val="C00000"/>
                </a:solidFill>
              </a:rPr>
              <a:t>adjectives have to agree </a:t>
            </a:r>
          </a:p>
          <a:p>
            <a:pPr lvl="1"/>
            <a:r>
              <a:rPr lang="en-GB" sz="2000" dirty="0"/>
              <a:t>and then there are verbs! </a:t>
            </a:r>
          </a:p>
          <a:p>
            <a:pPr lvl="1"/>
            <a:r>
              <a:rPr lang="en-GB" sz="2000" dirty="0"/>
              <a:t>or, take this as an example: </a:t>
            </a:r>
          </a:p>
          <a:p>
            <a:pPr marL="380985" lvl="1" indent="0">
              <a:buNone/>
            </a:pPr>
            <a:r>
              <a:rPr lang="en-GB"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altLang="x-none" smtClean="0"/>
              <a:pPr>
                <a:defRPr/>
              </a:pPr>
              <a:t>5</a:t>
            </a:fld>
            <a:endParaRPr lang="en-GB" altLang="x-none"/>
          </a:p>
        </p:txBody>
      </p:sp>
      <p:sp>
        <p:nvSpPr>
          <p:cNvPr id="5" name="Rectangle 4">
            <a:extLst>
              <a:ext uri="{FF2B5EF4-FFF2-40B4-BE49-F238E27FC236}">
                <a16:creationId xmlns:a16="http://schemas.microsoft.com/office/drawing/2014/main" id="{71344602-F73D-4D49-96AF-8FE1CB42646E}"/>
              </a:ext>
            </a:extLst>
          </p:cNvPr>
          <p:cNvSpPr/>
          <p:nvPr/>
        </p:nvSpPr>
        <p:spPr>
          <a:xfrm>
            <a:off x="611560" y="5259779"/>
            <a:ext cx="6376313" cy="233462"/>
          </a:xfrm>
          <a:prstGeom prst="rect">
            <a:avLst/>
          </a:prstGeom>
        </p:spPr>
        <p:txBody>
          <a:bodyPr wrap="square">
            <a:spAutoFit/>
          </a:bodyPr>
          <a:lstStyle/>
          <a:p>
            <a:r>
              <a:rPr lang="en-GB" sz="917" dirty="0">
                <a:latin typeface="Gill Sans MT" panose="020B0502020104020203" pitchFamily="34" charset="77"/>
              </a:rPr>
              <a:t>Adapted from: The Art of Language Invention: </a:t>
            </a:r>
            <a:r>
              <a:rPr lang="en-GB" sz="917" i="1" dirty="0">
                <a:latin typeface="Gill Sans MT" panose="020B0502020104020203" pitchFamily="34" charset="77"/>
              </a:rPr>
              <a:t>From Horse-Lords to Dark Elves, The Words Behind World-Building, by David J. Peterson. </a:t>
            </a:r>
            <a:endParaRPr lang="en-GB" sz="917"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5330003" y="3693344"/>
            <a:ext cx="2040228" cy="1146855"/>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076804" y="4831576"/>
            <a:ext cx="731290" cy="271934"/>
          </a:xfrm>
          <a:prstGeom prst="rect">
            <a:avLst/>
          </a:prstGeom>
          <a:noFill/>
        </p:spPr>
        <p:txBody>
          <a:bodyPr wrap="none" rtlCol="0">
            <a:spAutoFit/>
          </a:bodyPr>
          <a:lstStyle/>
          <a:p>
            <a:r>
              <a:rPr lang="en-GB" sz="1167" i="1" dirty="0">
                <a:latin typeface="+mj-lt"/>
              </a:rPr>
              <a:t>(</a:t>
            </a:r>
            <a:r>
              <a:rPr lang="en-GB" sz="1167" i="1" dirty="0" err="1">
                <a:latin typeface="+mj-lt"/>
              </a:rPr>
              <a:t>biáng</a:t>
            </a:r>
            <a:r>
              <a:rPr lang="en-GB" sz="1167" i="1" dirty="0">
                <a:latin typeface="+mj-lt"/>
              </a:rPr>
              <a:t>)</a:t>
            </a:r>
            <a:endParaRPr lang="en-GB" sz="1167"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altLang="en-US" sz="2333" dirty="0">
                <a:ea typeface="ＭＳ Ｐゴシック" panose="020B0600070205080204" pitchFamily="34" charset="-128"/>
              </a:rPr>
              <a:t>The problem that needs to be solved in clustering:</a:t>
            </a:r>
          </a:p>
          <a:p>
            <a:pPr lvl="1"/>
            <a:r>
              <a:rPr lang="en-GB" altLang="en-US" sz="2333" dirty="0">
                <a:ea typeface="ＭＳ Ｐゴシック" panose="020B0600070205080204" pitchFamily="34" charset="-128"/>
              </a:rPr>
              <a:t>For example, given a dataset, if we knew that there were 3 types of data, but did not have access to a taxonomist (i.e. labels) to directly identify them: we could try a clustering task.</a:t>
            </a:r>
          </a:p>
          <a:p>
            <a:pPr lvl="1"/>
            <a:r>
              <a:rPr lang="en-GB" altLang="en-US" sz="2333"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altLang="en-US" sz="833">
                <a:latin typeface="Gill Sans MT" panose="020B0502020104020203" pitchFamily="34" charset="77"/>
              </a:rPr>
              <a:pPr/>
              <a:t>50</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0B17707-6926-0682-D2BE-104BFF8B9CE8}"/>
                  </a:ext>
                </a:extLst>
              </p14:cNvPr>
              <p14:cNvContentPartPr/>
              <p14:nvPr/>
            </p14:nvContentPartPr>
            <p14:xfrm>
              <a:off x="2491200" y="3481920"/>
              <a:ext cx="1690200" cy="88560"/>
            </p14:xfrm>
          </p:contentPart>
        </mc:Choice>
        <mc:Fallback>
          <p:pic>
            <p:nvPicPr>
              <p:cNvPr id="2" name="Ink 1">
                <a:extLst>
                  <a:ext uri="{FF2B5EF4-FFF2-40B4-BE49-F238E27FC236}">
                    <a16:creationId xmlns:a16="http://schemas.microsoft.com/office/drawing/2014/main" id="{E0B17707-6926-0682-D2BE-104BFF8B9CE8}"/>
                  </a:ext>
                </a:extLst>
              </p:cNvPr>
              <p:cNvPicPr/>
              <p:nvPr/>
            </p:nvPicPr>
            <p:blipFill>
              <a:blip r:embed="rId3"/>
              <a:stretch>
                <a:fillRect/>
              </a:stretch>
            </p:blipFill>
            <p:spPr>
              <a:xfrm>
                <a:off x="2481840" y="3472560"/>
                <a:ext cx="1708920" cy="10728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𝐾𝑀𝑒𝑎𝑛𝑠</m:t>
                    </m:r>
                  </m:oMath>
                </a14:m>
                <a:r>
                  <a:rPr lang="en-GB" altLang="en-US"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altLang="en-US" i="1" dirty="0" smtClean="0">
                        <a:solidFill>
                          <a:srgbClr val="FF0000"/>
                        </a:solidFill>
                        <a:latin typeface="Cambria Math" panose="02040503050406030204" pitchFamily="18" charset="0"/>
                        <a:ea typeface="ＭＳ Ｐゴシック" panose="020B0600070205080204" pitchFamily="34" charset="-128"/>
                      </a:rPr>
                      <m:t>𝑛</m:t>
                    </m:r>
                  </m:oMath>
                </a14:m>
                <a:r>
                  <a:rPr lang="en-GB" altLang="en-US" dirty="0">
                    <a:solidFill>
                      <a:srgbClr val="FF0000"/>
                    </a:solidFill>
                    <a:latin typeface="Gill Sans MT" panose="020B0502020104020203" pitchFamily="34" charset="77"/>
                    <a:ea typeface="ＭＳ Ｐゴシック" panose="020B0600070205080204" pitchFamily="34" charset="-128"/>
                  </a:rPr>
                  <a:t> groups of equal variance</a:t>
                </a:r>
                <a:r>
                  <a:rPr lang="en-GB" altLang="en-US"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altLang="en-US" dirty="0">
                    <a:latin typeface="Gill Sans MT" panose="020B0502020104020203" pitchFamily="34" charset="77"/>
                    <a:ea typeface="ＭＳ Ｐゴシック" panose="020B0600070205080204" pitchFamily="34" charset="-128"/>
                  </a:rPr>
                  <a:t>This algorithm requires the number of clusters to be specified. It scales well to large number of samples and has been used across a large range of application areas in many different fields.</a:t>
                </a:r>
              </a:p>
              <a:p>
                <a:r>
                  <a:rPr lang="en-GB" altLang="en-US"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𝑁</m:t>
                    </m:r>
                  </m:oMath>
                </a14:m>
                <a:r>
                  <a:rPr lang="en-GB" altLang="en-US"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into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𝐾</m:t>
                    </m:r>
                  </m:oMath>
                </a14:m>
                <a:r>
                  <a:rPr lang="en-GB" altLang="en-US"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𝐶</m:t>
                    </m:r>
                  </m:oMath>
                </a14:m>
                <a:r>
                  <a:rPr lang="en-GB" altLang="en-US"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𝜇</m:t>
                    </m:r>
                    <m:r>
                      <a:rPr lang="en-GB" altLang="en-US" i="1" baseline="-25000" dirty="0" err="1">
                        <a:latin typeface="Cambria Math" panose="02040503050406030204" pitchFamily="18" charset="0"/>
                        <a:ea typeface="ＭＳ Ｐゴシック" panose="020B0600070205080204" pitchFamily="34" charset="-128"/>
                      </a:rPr>
                      <m:t>𝑗</m:t>
                    </m:r>
                  </m:oMath>
                </a14:m>
                <a:r>
                  <a:rPr lang="en-GB" altLang="en-US"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altLang="en-US" sz="833">
                <a:latin typeface="Gill Sans MT" panose="020B0502020104020203" pitchFamily="34" charset="77"/>
              </a:rPr>
              <a:pPr/>
              <a:t>51</a:t>
            </a:fld>
            <a:endParaRPr lang="en-GB" altLang="en-US" sz="833">
              <a:latin typeface="Gill Sans MT" panose="020B0502020104020203" pitchFamily="34" charset="77"/>
            </a:endParaRPr>
          </a:p>
        </p:txBody>
      </p:sp>
      <p:sp>
        <p:nvSpPr>
          <p:cNvPr id="2" name="TextBox 1">
            <a:extLst>
              <a:ext uri="{FF2B5EF4-FFF2-40B4-BE49-F238E27FC236}">
                <a16:creationId xmlns:a16="http://schemas.microsoft.com/office/drawing/2014/main" id="{E2712DB4-0A81-BEAF-44D1-2417043A54DD}"/>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altLang="en-US" smtClean="0"/>
              <a:pPr/>
              <a:t>52</a:t>
            </a:fld>
            <a:endParaRPr lang="en-GB" altLang="en-US"/>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57300"/>
            <a:ext cx="5231234" cy="401401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AB32FA8-1E6C-6C40-2519-2B27FCE4C55B}"/>
                  </a:ext>
                </a:extLst>
              </p14:cNvPr>
              <p14:cNvContentPartPr/>
              <p14:nvPr/>
            </p14:nvContentPartPr>
            <p14:xfrm>
              <a:off x="7226280" y="1114920"/>
              <a:ext cx="443880" cy="3105000"/>
            </p14:xfrm>
          </p:contentPart>
        </mc:Choice>
        <mc:Fallback>
          <p:pic>
            <p:nvPicPr>
              <p:cNvPr id="4" name="Ink 3">
                <a:extLst>
                  <a:ext uri="{FF2B5EF4-FFF2-40B4-BE49-F238E27FC236}">
                    <a16:creationId xmlns:a16="http://schemas.microsoft.com/office/drawing/2014/main" id="{CAB32FA8-1E6C-6C40-2519-2B27FCE4C55B}"/>
                  </a:ext>
                </a:extLst>
              </p:cNvPr>
              <p:cNvPicPr/>
              <p:nvPr/>
            </p:nvPicPr>
            <p:blipFill>
              <a:blip r:embed="rId4"/>
              <a:stretch>
                <a:fillRect/>
              </a:stretch>
            </p:blipFill>
            <p:spPr>
              <a:xfrm>
                <a:off x="7216920" y="1105560"/>
                <a:ext cx="462600" cy="3123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9A2BDEF-11A6-21F3-CAD5-DB847D68B4BD}"/>
                  </a:ext>
                </a:extLst>
              </p14:cNvPr>
              <p14:cNvContentPartPr/>
              <p14:nvPr/>
            </p14:nvContentPartPr>
            <p14:xfrm>
              <a:off x="544320" y="482760"/>
              <a:ext cx="8561880" cy="5196960"/>
            </p14:xfrm>
          </p:contentPart>
        </mc:Choice>
        <mc:Fallback>
          <p:pic>
            <p:nvPicPr>
              <p:cNvPr id="5" name="Ink 4">
                <a:extLst>
                  <a:ext uri="{FF2B5EF4-FFF2-40B4-BE49-F238E27FC236}">
                    <a16:creationId xmlns:a16="http://schemas.microsoft.com/office/drawing/2014/main" id="{B9A2BDEF-11A6-21F3-CAD5-DB847D68B4BD}"/>
                  </a:ext>
                </a:extLst>
              </p:cNvPr>
              <p:cNvPicPr/>
              <p:nvPr/>
            </p:nvPicPr>
            <p:blipFill>
              <a:blip r:embed="rId6"/>
              <a:stretch>
                <a:fillRect/>
              </a:stretch>
            </p:blipFill>
            <p:spPr>
              <a:xfrm>
                <a:off x="534960" y="473400"/>
                <a:ext cx="8580600" cy="5215680"/>
              </a:xfrm>
              <a:prstGeom prst="rect">
                <a:avLst/>
              </a:prstGeom>
            </p:spPr>
          </p:pic>
        </mc:Fallback>
      </mc:AlternateContent>
    </p:spTree>
    <p:extLst>
      <p:ext uri="{BB962C8B-B14F-4D97-AF65-F5344CB8AC3E}">
        <p14:creationId xmlns:p14="http://schemas.microsoft.com/office/powerpoint/2010/main" val="183437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The means are commonly called the cluster </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centroids</a:t>
                </a:r>
                <a:r>
                  <a:rPr lang="en-GB" altLang="en-GB" dirty="0">
                    <a:latin typeface="Gill Sans MT" panose="020B0502020104020203" pitchFamily="34" charset="77"/>
                    <a:ea typeface="ＭＳ Ｐゴシック" panose="020B0600070205080204" pitchFamily="34" charset="-128"/>
                  </a:rPr>
                  <a:t>”</a:t>
                </a:r>
                <a:r>
                  <a:rPr lang="en-GB" altLang="en-US" dirty="0">
                    <a:latin typeface="Gill Sans MT" panose="020B0502020104020203" pitchFamily="34" charset="77"/>
                    <a:ea typeface="ＭＳ Ｐゴシック" panose="020B0600070205080204" pitchFamily="34" charset="-128"/>
                  </a:rPr>
                  <a:t>; note that they are not, in general, points from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 although they live in the same space. </a:t>
                </a:r>
              </a:p>
              <a:p>
                <a:r>
                  <a:rPr lang="en-GB" altLang="en-US"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772" t="-1223" r="-1389"/>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altLang="en-US" sz="833">
                <a:latin typeface="Gill Sans MT" panose="020B0502020104020203" pitchFamily="34" charset="77"/>
              </a:rPr>
              <a:pPr/>
              <a:t>53</a:t>
            </a:fld>
            <a:endParaRPr lang="en-GB" altLang="en-US" sz="833">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827584" y="2641476"/>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min</m:t>
                              </m:r>
                            </m:fName>
                            <m:e>
                              <m:r>
                                <a:rPr lang="en-GB" i="1">
                                  <a:latin typeface="Cambria Math" panose="02040503050406030204" pitchFamily="18" charset="0"/>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rPr>
                                            <m:t>𝑗</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𝜇</m:t>
                                          </m:r>
                                        </m:e>
                                        <m:sub>
                                          <m:r>
                                            <a:rPr lang="en-GB" i="1">
                                              <a:latin typeface="Cambria Math" panose="02040503050406030204" pitchFamily="18" charset="0"/>
                                              <a:ea typeface="Cambria Math" panose="02040503050406030204" pitchFamily="18" charset="0"/>
                                            </a:rPr>
                                            <m:t>𝑖</m:t>
                                          </m:r>
                                        </m:sub>
                                      </m:sSub>
                                    </m:e>
                                  </m:d>
                                </m:e>
                                <m:sup>
                                  <m:r>
                                    <a:rPr lang="en-GB" i="1">
                                      <a:latin typeface="Cambria Math" panose="02040503050406030204" pitchFamily="18" charset="0"/>
                                    </a:rPr>
                                    <m:t>2</m:t>
                                  </m:r>
                                </m:sup>
                              </m:sSup>
                              <m:r>
                                <a:rPr lang="en-GB" i="1">
                                  <a:latin typeface="Cambria Math" panose="02040503050406030204" pitchFamily="18" charset="0"/>
                                </a:rPr>
                                <m:t>)</m:t>
                              </m:r>
                            </m:e>
                          </m:func>
                        </m:e>
                      </m:nary>
                    </m:oMath>
                  </m:oMathPara>
                </a14:m>
                <a:endParaRPr lang="en-GB"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827584" y="2641476"/>
                <a:ext cx="2085956" cy="756426"/>
              </a:xfrm>
              <a:prstGeom prst="rect">
                <a:avLst/>
              </a:prstGeom>
              <a:blipFill>
                <a:blip r:embed="rId3"/>
                <a:stretch>
                  <a:fillRect l="-39394" t="-116393" r="-3030" b="-1770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1331640" y="3207973"/>
                <a:ext cx="547586" cy="232756"/>
              </a:xfrm>
              <a:prstGeom prst="rect">
                <a:avLst/>
              </a:prstGeom>
              <a:noFill/>
            </p:spPr>
            <p:txBody>
              <a:bodyPr wrap="none" lIns="0" tIns="0" rIns="0" bIns="0" rtlCol="0">
                <a:spAutoFit/>
              </a:bodyPr>
              <a:lstStyle/>
              <a:p>
                <a14:m>
                  <m:oMath xmlns:m="http://schemas.openxmlformats.org/officeDocument/2006/math">
                    <m:sSub>
                      <m:sSubPr>
                        <m:ctrlPr>
                          <a:rPr lang="en-GB" sz="1400" i="1" smtClean="0">
                            <a:latin typeface="Cambria Math" panose="02040503050406030204" pitchFamily="18" charset="0"/>
                          </a:rPr>
                        </m:ctrlPr>
                      </m:sSubPr>
                      <m:e>
                        <m:r>
                          <a:rPr lang="en-GB" sz="1400" i="1">
                            <a:latin typeface="Cambria Math" panose="02040503050406030204" pitchFamily="18" charset="0"/>
                            <a:ea typeface="Cambria Math" panose="02040503050406030204" pitchFamily="18" charset="0"/>
                          </a:rPr>
                          <m:t>𝜇</m:t>
                        </m:r>
                      </m:e>
                      <m:sub>
                        <m:r>
                          <a:rPr lang="en-GB" sz="1400" i="1">
                            <a:latin typeface="Cambria Math" panose="02040503050406030204" pitchFamily="18" charset="0"/>
                          </a:rPr>
                          <m:t>𝑗</m:t>
                        </m:r>
                      </m:sub>
                    </m:sSub>
                    <m:r>
                      <a:rPr lang="en-GB" sz="140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𝐶</m:t>
                    </m:r>
                  </m:oMath>
                </a14:m>
                <a:r>
                  <a:rPr lang="en-GB" sz="1400" dirty="0"/>
                  <a:t> </a:t>
                </a:r>
                <a:endParaRPr lang="en-GB"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1331640" y="3207973"/>
                <a:ext cx="547586" cy="232756"/>
              </a:xfrm>
              <a:prstGeom prst="rect">
                <a:avLst/>
              </a:prstGeom>
              <a:blipFill>
                <a:blip r:embed="rId4"/>
                <a:stretch>
                  <a:fillRect l="-11364" b="-26316"/>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127" y="2594187"/>
            <a:ext cx="3600400" cy="2762651"/>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AB7B88F-5C4C-A0B9-B1C0-AAAD139F6DAB}"/>
                  </a:ext>
                </a:extLst>
              </p14:cNvPr>
              <p14:cNvContentPartPr/>
              <p14:nvPr/>
            </p14:nvContentPartPr>
            <p14:xfrm>
              <a:off x="666720" y="2290680"/>
              <a:ext cx="6227640" cy="3324600"/>
            </p14:xfrm>
          </p:contentPart>
        </mc:Choice>
        <mc:Fallback>
          <p:pic>
            <p:nvPicPr>
              <p:cNvPr id="3" name="Ink 2">
                <a:extLst>
                  <a:ext uri="{FF2B5EF4-FFF2-40B4-BE49-F238E27FC236}">
                    <a16:creationId xmlns:a16="http://schemas.microsoft.com/office/drawing/2014/main" id="{CAB7B88F-5C4C-A0B9-B1C0-AAAD139F6DAB}"/>
                  </a:ext>
                </a:extLst>
              </p:cNvPr>
              <p:cNvPicPr/>
              <p:nvPr/>
            </p:nvPicPr>
            <p:blipFill>
              <a:blip r:embed="rId7"/>
              <a:stretch>
                <a:fillRect/>
              </a:stretch>
            </p:blipFill>
            <p:spPr>
              <a:xfrm>
                <a:off x="657360" y="2281320"/>
                <a:ext cx="6246360" cy="334332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K-means has three steps. </a:t>
                </a:r>
              </a:p>
              <a:p>
                <a:r>
                  <a:rPr lang="en-GB" altLang="en-US"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𝑋</m:t>
                    </m:r>
                  </m:oMath>
                </a14:m>
                <a:r>
                  <a:rPr lang="en-GB" altLang="en-US" dirty="0">
                    <a:latin typeface="Gill Sans MT" panose="020B0502020104020203" pitchFamily="34" charset="77"/>
                    <a:ea typeface="ＭＳ Ｐゴシック" panose="020B0600070205080204" pitchFamily="34" charset="-128"/>
                  </a:rPr>
                  <a:t>.</a:t>
                </a:r>
              </a:p>
              <a:p>
                <a:r>
                  <a:rPr lang="en-GB" altLang="en-US" dirty="0">
                    <a:latin typeface="Gill Sans MT" panose="020B0502020104020203" pitchFamily="34" charset="77"/>
                    <a:ea typeface="ＭＳ Ｐゴシック" panose="020B0600070205080204" pitchFamily="34" charset="-128"/>
                  </a:rPr>
                  <a:t>After </a:t>
                </a:r>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𝑖𝑛𝑖𝑡𝑖𝑎𝑙𝑖𝑠𝑎𝑡𝑖𝑜𝑛</m:t>
                    </m:r>
                  </m:oMath>
                </a14:m>
                <a:r>
                  <a:rPr lang="en-GB" altLang="en-US" dirty="0">
                    <a:latin typeface="Gill Sans MT" panose="020B0502020104020203" pitchFamily="34" charset="77"/>
                    <a:ea typeface="ＭＳ Ｐゴシック" panose="020B0600070205080204" pitchFamily="34" charset="-128"/>
                  </a:rPr>
                  <a:t>, K-means consists of looping between the two other steps. </a:t>
                </a:r>
              </a:p>
              <a:p>
                <a:r>
                  <a:rPr lang="en-GB" altLang="en-US"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of the samples assigned to each previous centroid. </a:t>
                </a:r>
              </a:p>
              <a:p>
                <a:r>
                  <a:rPr lang="en-GB" altLang="en-US"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772" t="-1223" r="-463"/>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altLang="en-US" sz="833">
                <a:latin typeface="Gill Sans MT" panose="020B0502020104020203" pitchFamily="34" charset="77"/>
              </a:rPr>
              <a:pPr/>
              <a:t>54</a:t>
            </a:fld>
            <a:endParaRPr lang="en-GB" altLang="en-US" sz="833">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altLang="en-US" dirty="0">
                <a:ea typeface="ＭＳ Ｐゴシック" panose="020B0600070205080204" pitchFamily="34" charset="-128"/>
              </a:rPr>
              <a:t>First the initial cluster for each of t</a:t>
            </a:r>
            <a:r>
              <a:rPr lang="en-GB" altLang="en-US" dirty="0">
                <a:latin typeface="Gill Sans MT" panose="020B0502020104020203" pitchFamily="34" charset="77"/>
                <a:ea typeface="ＭＳ Ｐゴシック" panose="020B0600070205080204" pitchFamily="34" charset="-128"/>
              </a:rPr>
              <a:t>he points is calculated using the current centroids. </a:t>
            </a:r>
          </a:p>
          <a:p>
            <a:r>
              <a:rPr lang="en-GB" altLang="en-US" dirty="0">
                <a:latin typeface="Gill Sans MT" panose="020B0502020104020203" pitchFamily="34" charset="77"/>
                <a:ea typeface="ＭＳ Ｐゴシック" panose="020B0600070205080204" pitchFamily="34" charset="-128"/>
              </a:rPr>
              <a:t>Secondly, the centroids are </a:t>
            </a:r>
            <a:r>
              <a:rPr lang="en-GB" altLang="en-US" dirty="0">
                <a:solidFill>
                  <a:srgbClr val="FF0000"/>
                </a:solidFill>
                <a:latin typeface="Gill Sans MT" panose="020B0502020104020203" pitchFamily="34" charset="77"/>
                <a:ea typeface="ＭＳ Ｐゴシック" panose="020B0600070205080204" pitchFamily="34" charset="-128"/>
              </a:rPr>
              <a:t>updated to the mean of each </a:t>
            </a:r>
            <a:r>
              <a:rPr lang="en-GB" altLang="en-US" dirty="0">
                <a:solidFill>
                  <a:srgbClr val="FF0000"/>
                </a:solidFill>
                <a:ea typeface="ＭＳ Ｐゴシック" panose="020B0600070205080204" pitchFamily="34" charset="-128"/>
              </a:rPr>
              <a:t>segment</a:t>
            </a:r>
            <a:r>
              <a:rPr lang="en-GB" altLang="en-US" dirty="0">
                <a:latin typeface="Gill Sans MT" panose="020B0502020104020203" pitchFamily="34" charset="77"/>
                <a:ea typeface="ＭＳ Ｐゴシック" panose="020B0600070205080204" pitchFamily="34" charset="-128"/>
              </a:rPr>
              <a:t>. </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The algorithm then repeats this until a </a:t>
            </a:r>
            <a:r>
              <a:rPr lang="en-GB" altLang="en-US" dirty="0">
                <a:solidFill>
                  <a:srgbClr val="FF0000"/>
                </a:solidFill>
                <a:latin typeface="Gill Sans MT" panose="020B0502020104020203" pitchFamily="34" charset="77"/>
                <a:ea typeface="ＭＳ Ｐゴシック" panose="020B0600070205080204" pitchFamily="34" charset="-128"/>
              </a:rPr>
              <a:t>stopping criterion </a:t>
            </a:r>
            <a:r>
              <a:rPr lang="en-GB" altLang="en-US" dirty="0">
                <a:latin typeface="Gill Sans MT" panose="020B0502020104020203" pitchFamily="34" charset="77"/>
                <a:ea typeface="ＭＳ Ｐゴシック" panose="020B0600070205080204" pitchFamily="34" charset="-128"/>
              </a:rPr>
              <a:t>is fulfilled (e.g. error rate below a certain threshold). </a:t>
            </a:r>
          </a:p>
          <a:p>
            <a:r>
              <a:rPr lang="en-GB" altLang="en-US"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altLang="en-US" sz="833">
                <a:latin typeface="Gill Sans MT" panose="020B0502020104020203" pitchFamily="34" charset="77"/>
              </a:rPr>
              <a:pPr/>
              <a:t>55</a:t>
            </a:fld>
            <a:endParaRPr lang="en-GB" altLang="en-US" sz="833">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01F7F4B-C5A2-F641-DFC0-ABF0483EE7F9}"/>
                  </a:ext>
                </a:extLst>
              </p14:cNvPr>
              <p14:cNvContentPartPr/>
              <p14:nvPr/>
            </p14:nvContentPartPr>
            <p14:xfrm>
              <a:off x="2703960" y="2750400"/>
              <a:ext cx="3691080" cy="1823040"/>
            </p14:xfrm>
          </p:contentPart>
        </mc:Choice>
        <mc:Fallback>
          <p:pic>
            <p:nvPicPr>
              <p:cNvPr id="2" name="Ink 1">
                <a:extLst>
                  <a:ext uri="{FF2B5EF4-FFF2-40B4-BE49-F238E27FC236}">
                    <a16:creationId xmlns:a16="http://schemas.microsoft.com/office/drawing/2014/main" id="{801F7F4B-C5A2-F641-DFC0-ABF0483EE7F9}"/>
                  </a:ext>
                </a:extLst>
              </p:cNvPr>
              <p:cNvPicPr/>
              <p:nvPr/>
            </p:nvPicPr>
            <p:blipFill>
              <a:blip r:embed="rId3"/>
              <a:stretch>
                <a:fillRect/>
              </a:stretch>
            </p:blipFill>
            <p:spPr>
              <a:xfrm>
                <a:off x="2694600" y="2741040"/>
                <a:ext cx="3709800" cy="18417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Given enough time, K-means will always converge, however this may be to a local minimum. This is highly dependent on the initialisation of the centroids. </a:t>
            </a:r>
          </a:p>
          <a:p>
            <a:r>
              <a:rPr lang="en-GB" altLang="en-US"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altLang="en-US"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altLang="en-US" dirty="0">
                <a:latin typeface="Gill Sans MT" panose="020B0502020104020203" pitchFamily="34" charset="77"/>
                <a:ea typeface="ＭＳ Ｐゴシック" panose="020B0600070205080204" pitchFamily="34" charset="-128"/>
              </a:rPr>
              <a:t> (more on this in the coming days).</a:t>
            </a:r>
          </a:p>
          <a:p>
            <a:endParaRPr lang="en-GB" altLang="en-US"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altLang="en-US" sz="833">
                <a:latin typeface="Gill Sans MT" panose="020B0502020104020203" pitchFamily="34" charset="77"/>
              </a:rPr>
              <a:pPr/>
              <a:t>56</a:t>
            </a:fld>
            <a:endParaRPr lang="en-GB" altLang="en-US" sz="833">
              <a:latin typeface="Gill Sans MT" panose="020B0502020104020203" pitchFamily="34" charset="7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altLang="en-US" dirty="0" err="1">
                <a:latin typeface="Gill Sans MT" panose="020B0502020104020203" pitchFamily="34" charset="77"/>
                <a:ea typeface="ＭＳ Ｐゴシック" panose="020B0600070205080204" pitchFamily="34" charset="-128"/>
              </a:rPr>
              <a:t>init</a:t>
            </a:r>
            <a:r>
              <a:rPr lang="en-GB" altLang="en-US" dirty="0">
                <a:latin typeface="Gill Sans MT" panose="020B0502020104020203" pitchFamily="34" charset="77"/>
                <a:ea typeface="ＭＳ Ｐゴシック" panose="020B0600070205080204" pitchFamily="34" charset="-128"/>
              </a:rPr>
              <a:t>='</a:t>
            </a:r>
            <a:r>
              <a:rPr lang="en-GB" altLang="en-US" dirty="0" err="1">
                <a:latin typeface="Gill Sans MT" panose="020B0502020104020203" pitchFamily="34" charset="77"/>
                <a:ea typeface="ＭＳ Ｐゴシック" panose="020B0600070205080204" pitchFamily="34" charset="-128"/>
              </a:rPr>
              <a:t>kmeans</a:t>
            </a:r>
            <a:r>
              <a:rPr lang="en-GB" altLang="en-US" dirty="0">
                <a:latin typeface="Gill Sans MT" panose="020B0502020104020203" pitchFamily="34" charset="77"/>
                <a:ea typeface="ＭＳ Ｐゴシック" panose="020B0600070205080204" pitchFamily="34" charset="-128"/>
              </a:rPr>
              <a:t>++' parameter). </a:t>
            </a:r>
          </a:p>
          <a:p>
            <a:r>
              <a:rPr lang="en-GB" altLang="en-US" dirty="0">
                <a:latin typeface="Gill Sans MT" panose="020B0502020104020203" pitchFamily="34" charset="77"/>
                <a:ea typeface="ＭＳ Ｐゴシック" panose="020B0600070205080204" pitchFamily="34" charset="-128"/>
              </a:rPr>
              <a:t>This initializes the centroids to be (generally) distant from each other, leading to provably better results than random initialisation, as shown in the reference.</a:t>
            </a:r>
          </a:p>
          <a:p>
            <a:endParaRPr lang="en-GB"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a:p>
        </p:txBody>
      </p:sp>
      <p:sp>
        <p:nvSpPr>
          <p:cNvPr id="5" name="TextBox 4">
            <a:extLst>
              <a:ext uri="{FF2B5EF4-FFF2-40B4-BE49-F238E27FC236}">
                <a16:creationId xmlns:a16="http://schemas.microsoft.com/office/drawing/2014/main" id="{B24028E4-C54C-AC89-51E7-686C45E05400}"/>
              </a:ext>
            </a:extLst>
          </p:cNvPr>
          <p:cNvSpPr txBox="1"/>
          <p:nvPr/>
        </p:nvSpPr>
        <p:spPr>
          <a:xfrm>
            <a:off x="682589" y="5244893"/>
            <a:ext cx="3816424" cy="230832"/>
          </a:xfrm>
          <a:prstGeom prst="rect">
            <a:avLst/>
          </a:prstGeom>
          <a:noFill/>
        </p:spPr>
        <p:txBody>
          <a:bodyPr wrap="square">
            <a:spAutoFit/>
          </a:bodyPr>
          <a:lstStyle/>
          <a:p>
            <a:r>
              <a:rPr lang="en-GB" sz="900" dirty="0"/>
              <a:t>Source: Scikit learn documentation</a:t>
            </a:r>
            <a:endParaRPr lang="en-GB" sz="900" i="1" dirty="0"/>
          </a:p>
        </p:txBody>
      </p:sp>
    </p:spTree>
    <p:extLst>
      <p:ext uri="{BB962C8B-B14F-4D97-AF65-F5344CB8AC3E}">
        <p14:creationId xmlns:p14="http://schemas.microsoft.com/office/powerpoint/2010/main" val="265077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altLang="en-US">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altLang="en-US" dirty="0">
                    <a:latin typeface="Gill Sans MT" panose="020B0502020104020203" pitchFamily="34" charset="77"/>
                    <a:ea typeface="ＭＳ Ｐゴシック" panose="020B0600070205080204" pitchFamily="34" charset="-128"/>
                  </a:rPr>
                  <a:t>Before you need to install sci-kit learn</a:t>
                </a:r>
              </a:p>
              <a:p>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𝑒𝑎𝑠𝑦</m:t>
                    </m:r>
                    <m:r>
                      <a:rPr lang="en-GB" altLang="en-US" i="1" dirty="0" err="1">
                        <a:latin typeface="Cambria Math" panose="02040503050406030204" pitchFamily="18" charset="0"/>
                        <a:ea typeface="ＭＳ Ｐゴシック" panose="020B0600070205080204" pitchFamily="34" charset="-128"/>
                      </a:rPr>
                      <m:t>_</m:t>
                    </m:r>
                    <m:r>
                      <a:rPr lang="en-GB" altLang="en-US" i="1" dirty="0" err="1">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𝑝𝑖𝑝</m:t>
                    </m:r>
                  </m:oMath>
                </a14:m>
                <a:endParaRPr lang="en-GB" altLang="en-US"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𝑝𝑖𝑝</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𝑖𝑛𝑠𝑡𝑎𝑙𝑙</m:t>
                    </m:r>
                    <m:r>
                      <a:rPr lang="en-GB" altLang="en-US" i="1" dirty="0" smtClean="0">
                        <a:latin typeface="Cambria Math" panose="02040503050406030204" pitchFamily="18" charset="0"/>
                        <a:ea typeface="ＭＳ Ｐゴシック" panose="020B0600070205080204" pitchFamily="34" charset="-128"/>
                      </a:rPr>
                      <m:t> −</m:t>
                    </m:r>
                    <m:r>
                      <a:rPr lang="en-GB" altLang="en-US" i="1" dirty="0" smtClean="0">
                        <a:latin typeface="Cambria Math" panose="02040503050406030204" pitchFamily="18" charset="0"/>
                        <a:ea typeface="ＭＳ Ｐゴシック" panose="020B0600070205080204" pitchFamily="34" charset="-128"/>
                      </a:rPr>
                      <m:t>𝑈</m:t>
                    </m:r>
                    <m:r>
                      <a:rPr lang="en-GB" altLang="en-US" i="1" dirty="0" smtClean="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𝑛𝑢𝑚𝑝𝑦</m:t>
                    </m:r>
                    <m:r>
                      <a:rPr lang="en-GB" altLang="en-US" i="1" dirty="0">
                        <a:latin typeface="Cambria Math" panose="02040503050406030204" pitchFamily="18" charset="0"/>
                        <a:ea typeface="ＭＳ Ｐゴシック" panose="020B0600070205080204" pitchFamily="34" charset="-128"/>
                      </a:rPr>
                      <m:t> </m:t>
                    </m:r>
                    <m:r>
                      <a:rPr lang="en-GB" altLang="en-US" i="1" dirty="0" err="1">
                        <a:latin typeface="Cambria Math" panose="02040503050406030204" pitchFamily="18" charset="0"/>
                        <a:ea typeface="ＭＳ Ｐゴシック" panose="020B0600070205080204" pitchFamily="34" charset="-128"/>
                      </a:rPr>
                      <m:t>𝑠𝑐𝑖𝑝𝑦</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𝑠𝑐𝑖𝑘𝑖𝑡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𝑙𝑒𝑎𝑟𝑛</m:t>
                    </m:r>
                  </m:oMath>
                </a14:m>
                <a:endParaRPr lang="en-GB" altLang="en-US" dirty="0">
                  <a:latin typeface="Gill Sans MT" panose="020B0502020104020203" pitchFamily="34" charset="77"/>
                  <a:ea typeface="ＭＳ Ｐゴシック" panose="020B0600070205080204" pitchFamily="34" charset="-128"/>
                </a:endParaRPr>
              </a:p>
              <a:p>
                <a:r>
                  <a:rPr lang="en-GB" altLang="en-US"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altLang="en-US" i="1" dirty="0" smtClean="0">
                        <a:latin typeface="Cambria Math" panose="02040503050406030204" pitchFamily="18" charset="0"/>
                        <a:ea typeface="ＭＳ Ｐゴシック" panose="020B0600070205080204" pitchFamily="34" charset="-128"/>
                      </a:rPr>
                      <m:t>𝑠𝑢𝑑𝑜</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𝑎𝑝𝑡</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𝑔𝑒𝑡</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𝑖𝑛𝑠𝑡𝑎𝑙𝑙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𝑏𝑢𝑖𝑙𝑑</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𝑒𝑠𝑠𝑒𝑛𝑡𝑖𝑎𝑙</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a:latin typeface="Cambria Math" panose="02040503050406030204" pitchFamily="18" charset="0"/>
                        <a:ea typeface="ＭＳ Ｐゴシック" panose="020B0600070205080204" pitchFamily="34" charset="-128"/>
                      </a:rPr>
                      <m:t>𝑑𝑒𝑣</m:t>
                    </m:r>
                    <m:r>
                      <a:rPr lang="en-GB" altLang="en-US" i="1" dirty="0">
                        <a:latin typeface="Cambria Math" panose="02040503050406030204" pitchFamily="18" charset="0"/>
                        <a:ea typeface="ＭＳ Ｐゴシック" panose="020B0600070205080204" pitchFamily="34" charset="-128"/>
                      </a:rPr>
                      <m:t> </m:t>
                    </m:r>
                    <m:r>
                      <a:rPr lang="en-GB" altLang="en-US" i="1" dirty="0">
                        <a:latin typeface="Cambria Math" panose="02040503050406030204" pitchFamily="18" charset="0"/>
                        <a:ea typeface="ＭＳ Ｐゴシック" panose="020B0600070205080204" pitchFamily="34" charset="-128"/>
                      </a:rPr>
                      <m:t>𝑝𝑦𝑡h𝑜𝑛</m:t>
                    </m:r>
                    <m:r>
                      <a:rPr lang="en-GB" altLang="en-US" i="1" dirty="0">
                        <a:latin typeface="Cambria Math" panose="02040503050406030204" pitchFamily="18" charset="0"/>
                        <a:ea typeface="ＭＳ Ｐゴシック" panose="020B0600070205080204" pitchFamily="34" charset="-128"/>
                      </a:rPr>
                      <m:t>−</m:t>
                    </m:r>
                    <m:r>
                      <a:rPr lang="en-GB" altLang="en-US" i="1" dirty="0" err="1">
                        <a:latin typeface="Cambria Math" panose="02040503050406030204" pitchFamily="18" charset="0"/>
                        <a:ea typeface="ＭＳ Ｐゴシック" panose="020B0600070205080204" pitchFamily="34" charset="-128"/>
                      </a:rPr>
                      <m:t>𝑠𝑒𝑡𝑢𝑝𝑡𝑜𝑜𝑙𝑠</m:t>
                    </m:r>
                    <m:r>
                      <a:rPr lang="en-GB"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python</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𝑛𝑢𝑚𝑝𝑦</m:t>
                    </m:r>
                    <m:r>
                      <a:rPr lang="mr-IN" altLang="en-US" i="1" dirty="0">
                        <a:latin typeface="Cambria Math" panose="02040503050406030204" pitchFamily="18" charset="0"/>
                        <a:ea typeface="ＭＳ Ｐゴシック" panose="020B0600070205080204" pitchFamily="34" charset="-128"/>
                      </a:rPr>
                      <m:t> </m:t>
                    </m:r>
                    <m:r>
                      <a:rPr lang="mr-IN" altLang="en-US" i="1" dirty="0" err="1">
                        <a:latin typeface="Cambria Math" panose="02040503050406030204" pitchFamily="18" charset="0"/>
                        <a:ea typeface="ＭＳ Ｐゴシック" panose="020B0600070205080204" pitchFamily="34" charset="-128"/>
                      </a:rPr>
                      <m:t>𝑝𝑦𝑡h𝑜𝑛</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𝑠𝑐𝑖𝑝𝑦</m:t>
                    </m:r>
                    <m:r>
                      <a:rPr lang="mr-IN" altLang="en-US" i="1" dirty="0">
                        <a:latin typeface="Cambria Math" panose="02040503050406030204" pitchFamily="18" charset="0"/>
                        <a:ea typeface="ＭＳ Ｐゴシック" panose="020B0600070205080204" pitchFamily="34" charset="-128"/>
                      </a:rPr>
                      <m:t> \</m:t>
                    </m:r>
                    <m:r>
                      <m:rPr>
                        <m:sty m:val="p"/>
                      </m:rPr>
                      <a:rPr lang="mr-IN" altLang="en-US" i="1" dirty="0" err="1">
                        <a:latin typeface="Cambria Math" panose="02040503050406030204" pitchFamily="18" charset="0"/>
                        <a:ea typeface="ＭＳ Ｐゴシック" panose="020B0600070205080204" pitchFamily="34" charset="-128"/>
                      </a:rPr>
                      <m:t>libatlas</m:t>
                    </m:r>
                    <m:r>
                      <a:rPr lang="mr-IN" altLang="en-US" i="1" dirty="0" err="1">
                        <a:latin typeface="Cambria Math" panose="02040503050406030204" pitchFamily="18" charset="0"/>
                        <a:ea typeface="ＭＳ Ｐゴシック" panose="020B0600070205080204" pitchFamily="34" charset="-128"/>
                      </a:rPr>
                      <m:t>−</m:t>
                    </m:r>
                    <m:r>
                      <a:rPr lang="mr-IN" altLang="en-US" i="1" dirty="0" err="1">
                        <a:latin typeface="Cambria Math" panose="02040503050406030204" pitchFamily="18" charset="0"/>
                        <a:ea typeface="ＭＳ Ｐゴシック" panose="020B0600070205080204" pitchFamily="34" charset="-128"/>
                      </a:rPr>
                      <m:t>𝑑𝑒𝑣</m:t>
                    </m:r>
                    <m:r>
                      <a:rPr lang="mr-IN" altLang="en-US" i="1" dirty="0">
                        <a:latin typeface="Cambria Math" panose="02040503050406030204" pitchFamily="18" charset="0"/>
                        <a:ea typeface="ＭＳ Ｐゴシック" panose="020B0600070205080204" pitchFamily="34" charset="-128"/>
                      </a:rPr>
                      <m:t> </m:t>
                    </m:r>
                    <m:r>
                      <a:rPr lang="mr-IN" altLang="en-US" i="1" dirty="0">
                        <a:latin typeface="Cambria Math" panose="02040503050406030204" pitchFamily="18" charset="0"/>
                        <a:ea typeface="ＭＳ Ｐゴシック" panose="020B0600070205080204" pitchFamily="34" charset="-128"/>
                      </a:rPr>
                      <m:t>𝑙𝑖𝑏𝑎𝑡𝑙𝑎𝑠</m:t>
                    </m:r>
                    <m:r>
                      <a:rPr lang="mr-IN" altLang="en-US" i="1" dirty="0">
                        <a:latin typeface="Cambria Math" panose="02040503050406030204" pitchFamily="18" charset="0"/>
                        <a:ea typeface="ＭＳ Ｐゴシック" panose="020B0600070205080204" pitchFamily="34" charset="-128"/>
                      </a:rPr>
                      <m:t>3</m:t>
                    </m:r>
                    <m:r>
                      <a:rPr lang="mr-IN" altLang="en-US" i="1" dirty="0">
                        <a:latin typeface="Cambria Math" panose="02040503050406030204" pitchFamily="18" charset="0"/>
                        <a:ea typeface="ＭＳ Ｐゴシック" panose="020B0600070205080204" pitchFamily="34" charset="-128"/>
                      </a:rPr>
                      <m:t>𝑔𝑓</m:t>
                    </m:r>
                    <m:r>
                      <a:rPr lang="mr-IN" altLang="en-US" i="1" dirty="0">
                        <a:latin typeface="Cambria Math" panose="02040503050406030204" pitchFamily="18" charset="0"/>
                        <a:ea typeface="ＭＳ Ｐゴシック" panose="020B0600070205080204" pitchFamily="34" charset="-128"/>
                      </a:rPr>
                      <m:t>−</m:t>
                    </m:r>
                    <m:r>
                      <a:rPr lang="mr-IN" altLang="en-US" i="1" dirty="0">
                        <a:latin typeface="Cambria Math" panose="02040503050406030204" pitchFamily="18" charset="0"/>
                        <a:ea typeface="ＭＳ Ｐゴシック" panose="020B0600070205080204" pitchFamily="34" charset="-128"/>
                      </a:rPr>
                      <m:t>𝑏𝑎𝑠𝑒</m:t>
                    </m:r>
                  </m:oMath>
                </a14:m>
                <a:endParaRPr lang="en-GB" altLang="en-US"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altLang="en-US" sz="833">
                <a:latin typeface="Gill Sans MT" panose="020B0502020104020203" pitchFamily="34" charset="77"/>
              </a:rPr>
              <a:pPr/>
              <a:t>58</a:t>
            </a:fld>
            <a:endParaRPr lang="en-GB" altLang="en-US" sz="833">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685800" y="1921396"/>
            <a:ext cx="7772400" cy="1250156"/>
          </a:xfrm>
        </p:spPr>
        <p:txBody>
          <a:bodyPr/>
          <a:lstStyle/>
          <a:p>
            <a:r>
              <a:rPr lang="en-GB" sz="320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a:p>
        </p:txBody>
      </p:sp>
    </p:spTree>
    <p:extLst>
      <p:ext uri="{BB962C8B-B14F-4D97-AF65-F5344CB8AC3E}">
        <p14:creationId xmlns:p14="http://schemas.microsoft.com/office/powerpoint/2010/main" val="2431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altLang="x-none" smtClean="0"/>
              <a:pPr>
                <a:defRPr/>
              </a:pPr>
              <a:t>6</a:t>
            </a:fld>
            <a:endParaRPr lang="en-GB" altLang="x-none"/>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127650" y="1179162"/>
            <a:ext cx="6888700" cy="3356676"/>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1043608" y="5258923"/>
            <a:ext cx="4053962" cy="226985"/>
          </a:xfrm>
          <a:prstGeom prst="rect">
            <a:avLst/>
          </a:prstGeom>
        </p:spPr>
        <p:txBody>
          <a:bodyPr wrap="square">
            <a:spAutoFit/>
          </a:bodyPr>
          <a:lstStyle/>
          <a:p>
            <a:r>
              <a:rPr lang="en-GB" sz="875" dirty="0">
                <a:latin typeface="Gill Sans MT" panose="020B0502020104020203" pitchFamily="34" charset="77"/>
              </a:rPr>
              <a:t>Source: https://</a:t>
            </a:r>
            <a:r>
              <a:rPr lang="en-GB" sz="875" dirty="0" err="1">
                <a:latin typeface="Gill Sans MT" panose="020B0502020104020203" pitchFamily="34" charset="77"/>
              </a:rPr>
              <a:t>www.originofalphabet.com</a:t>
            </a:r>
            <a:r>
              <a:rPr lang="en-GB" sz="875" dirty="0">
                <a:latin typeface="Gill Sans MT" panose="020B0502020104020203" pitchFamily="34" charset="77"/>
              </a:rPr>
              <a:t>/meow-is-just-another-name-for-cat-2/</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B9507B2-813D-C79B-1506-95BC406FD891}"/>
                  </a:ext>
                </a:extLst>
              </p14:cNvPr>
              <p14:cNvContentPartPr/>
              <p14:nvPr/>
            </p14:nvContentPartPr>
            <p14:xfrm>
              <a:off x="1711800" y="1256400"/>
              <a:ext cx="5877360" cy="3087720"/>
            </p14:xfrm>
          </p:contentPart>
        </mc:Choice>
        <mc:Fallback>
          <p:pic>
            <p:nvPicPr>
              <p:cNvPr id="5" name="Ink 4">
                <a:extLst>
                  <a:ext uri="{FF2B5EF4-FFF2-40B4-BE49-F238E27FC236}">
                    <a16:creationId xmlns:a16="http://schemas.microsoft.com/office/drawing/2014/main" id="{2B9507B2-813D-C79B-1506-95BC406FD891}"/>
                  </a:ext>
                </a:extLst>
              </p:cNvPr>
              <p:cNvPicPr/>
              <p:nvPr/>
            </p:nvPicPr>
            <p:blipFill>
              <a:blip r:embed="rId4"/>
              <a:stretch>
                <a:fillRect/>
              </a:stretch>
            </p:blipFill>
            <p:spPr>
              <a:xfrm>
                <a:off x="1702440" y="1247040"/>
                <a:ext cx="5896080" cy="3106440"/>
              </a:xfrm>
              <a:prstGeom prst="rect">
                <a:avLst/>
              </a:prstGeom>
            </p:spPr>
          </p:pic>
        </mc:Fallback>
      </mc:AlternateContent>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dirty="0"/>
              <a:t>In a machine learning experiment, we have 1000 samples. We divide the data into training, validation and test sets as below:</a:t>
            </a:r>
          </a:p>
          <a:p>
            <a:endParaRPr lang="en-GB" dirty="0"/>
          </a:p>
          <a:p>
            <a:r>
              <a:rPr lang="en-GB" dirty="0"/>
              <a:t>Training samples: 300</a:t>
            </a:r>
          </a:p>
          <a:p>
            <a:r>
              <a:rPr lang="en-GB" dirty="0"/>
              <a:t>Validation samples: 200</a:t>
            </a:r>
          </a:p>
          <a:p>
            <a:r>
              <a:rPr lang="en-GB" dirty="0"/>
              <a:t>Test samples: 500</a:t>
            </a:r>
          </a:p>
          <a:p>
            <a:endParaRPr lang="en-GB" dirty="0"/>
          </a:p>
          <a:p>
            <a:r>
              <a:rPr lang="en-GB" dirty="0"/>
              <a:t>Is this a good split?</a:t>
            </a:r>
          </a:p>
          <a:p>
            <a:r>
              <a:rPr lang="en-GB" dirty="0"/>
              <a:t>Please go to </a:t>
            </a:r>
            <a:r>
              <a:rPr lang="en-GB" dirty="0" err="1"/>
              <a:t>menti.com</a:t>
            </a:r>
            <a:r>
              <a:rPr lang="en-GB" dirty="0"/>
              <a:t> and add your response (code will be given) </a:t>
            </a:r>
          </a:p>
          <a:p>
            <a:pPr marL="0" indent="0">
              <a:buNone/>
            </a:pPr>
            <a:endParaRPr lang="en-GB"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altLang="en-US" smtClean="0"/>
              <a:pPr/>
              <a:t>60</a:t>
            </a:fld>
            <a:endParaRPr lang="en-GB" altLang="en-US"/>
          </a:p>
        </p:txBody>
      </p:sp>
    </p:spTree>
    <p:extLst>
      <p:ext uri="{BB962C8B-B14F-4D97-AF65-F5344CB8AC3E}">
        <p14:creationId xmlns:p14="http://schemas.microsoft.com/office/powerpoint/2010/main" val="16294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dirty="0"/>
              <a:t>In a machine learning experiment, you have been asked to design a model that can predict hospital stays for people who are admitted to a neurology ward. </a:t>
            </a:r>
          </a:p>
          <a:p>
            <a:r>
              <a:rPr lang="en-GB" dirty="0"/>
              <a:t>What type of model will you use to design your model? </a:t>
            </a:r>
          </a:p>
          <a:p>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Tree>
    <p:extLst>
      <p:ext uri="{BB962C8B-B14F-4D97-AF65-F5344CB8AC3E}">
        <p14:creationId xmlns:p14="http://schemas.microsoft.com/office/powerpoint/2010/main" val="1038909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altLang="en-US" smtClean="0"/>
              <a:pPr/>
              <a:t>7</a:t>
            </a:fld>
            <a:endParaRPr lang="en-GB" altLang="en-US"/>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7584" y="589248"/>
            <a:ext cx="6048672" cy="4536504"/>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827584" y="5344262"/>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altLang="en-US" smtClean="0"/>
              <a:pPr/>
              <a:t>8</a:t>
            </a:fld>
            <a:endParaRPr lang="en-GB" altLang="en-US"/>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407286"/>
            <a:ext cx="2404159" cy="3433564"/>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407286"/>
            <a:ext cx="2774038" cy="2497460"/>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1407286"/>
            <a:ext cx="1728490" cy="1447913"/>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US"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87" y="1016117"/>
            <a:ext cx="5122416" cy="4216523"/>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1156938" y="5478754"/>
            <a:ext cx="2626040" cy="220510"/>
          </a:xfrm>
          <a:prstGeom prst="rect">
            <a:avLst/>
          </a:prstGeom>
          <a:noFill/>
        </p:spPr>
        <p:txBody>
          <a:bodyPr wrap="none" rtlCol="0">
            <a:spAutoFit/>
          </a:bodyPr>
          <a:lstStyle/>
          <a:p>
            <a:r>
              <a:rPr lang="en-US" sz="833" dirty="0">
                <a:latin typeface="Gill Sans MT" panose="020B0502020104020203" pitchFamily="34" charset="77"/>
              </a:rPr>
              <a:t>Source: Deep Learning, Ian Goodfellow et al, MIT press.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85C65CA-EE22-C3A3-43BB-A2AD7709EA28}"/>
                  </a:ext>
                </a:extLst>
              </p14:cNvPr>
              <p14:cNvContentPartPr/>
              <p14:nvPr/>
            </p14:nvContentPartPr>
            <p14:xfrm>
              <a:off x="2921760" y="2660040"/>
              <a:ext cx="2680560" cy="2525400"/>
            </p14:xfrm>
          </p:contentPart>
        </mc:Choice>
        <mc:Fallback>
          <p:pic>
            <p:nvPicPr>
              <p:cNvPr id="4" name="Ink 3">
                <a:extLst>
                  <a:ext uri="{FF2B5EF4-FFF2-40B4-BE49-F238E27FC236}">
                    <a16:creationId xmlns:a16="http://schemas.microsoft.com/office/drawing/2014/main" id="{385C65CA-EE22-C3A3-43BB-A2AD7709EA28}"/>
                  </a:ext>
                </a:extLst>
              </p:cNvPr>
              <p:cNvPicPr/>
              <p:nvPr/>
            </p:nvPicPr>
            <p:blipFill>
              <a:blip r:embed="rId4"/>
              <a:stretch>
                <a:fillRect/>
              </a:stretch>
            </p:blipFill>
            <p:spPr>
              <a:xfrm>
                <a:off x="2912400" y="2650680"/>
                <a:ext cx="2699280" cy="2544120"/>
              </a:xfrm>
              <a:prstGeom prst="rect">
                <a:avLst/>
              </a:prstGeom>
            </p:spPr>
          </p:pic>
        </mc:Fallback>
      </mc:AlternateContent>
    </p:spTree>
    <p:extLst>
      <p:ext uri="{BB962C8B-B14F-4D97-AF65-F5344CB8AC3E}">
        <p14:creationId xmlns:p14="http://schemas.microsoft.com/office/powerpoint/2010/main" val="2063512153"/>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35299</TotalTime>
  <Words>3362</Words>
  <Application>Microsoft Office PowerPoint</Application>
  <PresentationFormat>On-screen Show (16:10)</PresentationFormat>
  <Paragraphs>377</Paragraphs>
  <Slides>62</Slides>
  <Notes>4</Notes>
  <HiddenSlides>0</HiddenSlides>
  <MMClips>1</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AI and machine learning</vt:lpstr>
      <vt:lpstr>Categories of learning and intelligent systems</vt:lpstr>
      <vt:lpstr>Connections per neuron</vt:lpstr>
      <vt:lpstr>Number of neurons</vt:lpstr>
      <vt:lpstr>Machine learning models</vt:lpstr>
      <vt:lpstr>Machine learning</vt:lpstr>
      <vt:lpstr>Curse of dimensionality </vt:lpstr>
      <vt:lpstr>K-nearest neighborhood </vt:lpstr>
      <vt:lpstr>Data/sample representation</vt:lpstr>
      <vt:lpstr>Manifold learning</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Frequently Asked Questions</vt:lpstr>
      <vt:lpstr>Frequently Asked Questions</vt:lpstr>
      <vt:lpstr>Concepts that will not be covered in this module </vt:lpstr>
      <vt:lpstr>What will I learn in this module? </vt:lpstr>
      <vt:lpstr>Module assessment</vt:lpstr>
      <vt:lpstr>Reference and sources</vt:lpstr>
      <vt:lpstr>Some other online sources</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Hospital stay </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140</cp:revision>
  <cp:lastPrinted>2018-10-01T18:07:26Z</cp:lastPrinted>
  <dcterms:created xsi:type="dcterms:W3CDTF">2015-10-05T13:27:19Z</dcterms:created>
  <dcterms:modified xsi:type="dcterms:W3CDTF">2024-01-16T09:24:44Z</dcterms:modified>
  <cp:category/>
</cp:coreProperties>
</file>